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09" r:id="rId3"/>
    <p:sldId id="258" r:id="rId4"/>
    <p:sldId id="281" r:id="rId5"/>
    <p:sldId id="259" r:id="rId6"/>
    <p:sldId id="260" r:id="rId7"/>
    <p:sldId id="261" r:id="rId8"/>
    <p:sldId id="283" r:id="rId9"/>
    <p:sldId id="262" r:id="rId10"/>
    <p:sldId id="274" r:id="rId11"/>
    <p:sldId id="287" r:id="rId12"/>
    <p:sldId id="311" r:id="rId13"/>
    <p:sldId id="288" r:id="rId14"/>
    <p:sldId id="289" r:id="rId15"/>
    <p:sldId id="276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65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10" r:id="rId33"/>
    <p:sldId id="312" r:id="rId34"/>
    <p:sldId id="305" r:id="rId35"/>
    <p:sldId id="313" r:id="rId36"/>
    <p:sldId id="306" r:id="rId37"/>
    <p:sldId id="314" r:id="rId38"/>
    <p:sldId id="316" r:id="rId39"/>
    <p:sldId id="307" r:id="rId40"/>
    <p:sldId id="284" r:id="rId41"/>
    <p:sldId id="317" r:id="rId42"/>
    <p:sldId id="279" r:id="rId43"/>
    <p:sldId id="318" r:id="rId44"/>
    <p:sldId id="319" r:id="rId45"/>
    <p:sldId id="266" r:id="rId46"/>
    <p:sldId id="277" r:id="rId47"/>
    <p:sldId id="267" r:id="rId48"/>
    <p:sldId id="321" r:id="rId49"/>
    <p:sldId id="285" r:id="rId50"/>
    <p:sldId id="286" r:id="rId51"/>
    <p:sldId id="308" r:id="rId52"/>
    <p:sldId id="268" r:id="rId5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jLO6MFbk7VdGteRFR+Pg/XeyavR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" initials="j" lastIdx="1" clrIdx="0">
    <p:extLst>
      <p:ext uri="{19B8F6BF-5375-455C-9EA6-DF929625EA0E}">
        <p15:presenceInfo xmlns:p15="http://schemas.microsoft.com/office/powerpoint/2012/main" userId="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008"/>
    <a:srgbClr val="F6E126"/>
    <a:srgbClr val="F9E000"/>
    <a:srgbClr val="565656"/>
    <a:srgbClr val="7F7F7F"/>
    <a:srgbClr val="FEB95E"/>
    <a:srgbClr val="DAD9DF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E99A15-3964-4916-BF4A-D79C8BE708C9}" v="243" dt="2022-12-19T10:43:50.239"/>
  </p1510:revLst>
</p1510:revInfo>
</file>

<file path=ppt/tableStyles.xml><?xml version="1.0" encoding="utf-8"?>
<a:tblStyleLst xmlns:a="http://schemas.openxmlformats.org/drawingml/2006/main" def="{6E71A9F7-C3BD-4A5C-901E-0210E717C2F1}">
  <a:tblStyle styleId="{6E71A9F7-C3BD-4A5C-901E-0210E717C2F1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7" autoAdjust="0"/>
    <p:restoredTop sz="80191" autoAdjust="0"/>
  </p:normalViewPr>
  <p:slideViewPr>
    <p:cSldViewPr snapToGrid="0">
      <p:cViewPr varScale="1">
        <p:scale>
          <a:sx n="77" d="100"/>
          <a:sy n="77" d="100"/>
        </p:scale>
        <p:origin x="132" y="372"/>
      </p:cViewPr>
      <p:guideLst/>
    </p:cSldViewPr>
  </p:slideViewPr>
  <p:outlineViewPr>
    <p:cViewPr>
      <p:scale>
        <a:sx n="33" d="100"/>
        <a:sy n="33" d="100"/>
      </p:scale>
      <p:origin x="0" y="-479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성준" userId="3b3091d6-35ab-4e63-acaf-c77b738efca6" providerId="ADAL" clId="{AAE99A15-3964-4916-BF4A-D79C8BE708C9}"/>
    <pc:docChg chg="undo custSel addSld delSld modSld sldOrd">
      <pc:chgData name="조성준" userId="3b3091d6-35ab-4e63-acaf-c77b738efca6" providerId="ADAL" clId="{AAE99A15-3964-4916-BF4A-D79C8BE708C9}" dt="2022-12-19T10:43:50.456" v="2352" actId="20577"/>
      <pc:docMkLst>
        <pc:docMk/>
      </pc:docMkLst>
      <pc:sldChg chg="modSp mod modNotesTx">
        <pc:chgData name="조성준" userId="3b3091d6-35ab-4e63-acaf-c77b738efca6" providerId="ADAL" clId="{AAE99A15-3964-4916-BF4A-D79C8BE708C9}" dt="2022-12-19T10:42:35" v="2310" actId="20577"/>
        <pc:sldMkLst>
          <pc:docMk/>
          <pc:sldMk cId="0" sldId="256"/>
        </pc:sldMkLst>
        <pc:spChg chg="mod">
          <ac:chgData name="조성준" userId="3b3091d6-35ab-4e63-acaf-c77b738efca6" providerId="ADAL" clId="{AAE99A15-3964-4916-BF4A-D79C8BE708C9}" dt="2022-12-18T13:15:45.809" v="260" actId="2711"/>
          <ac:spMkLst>
            <pc:docMk/>
            <pc:sldMk cId="0" sldId="256"/>
            <ac:spMk id="88" creationId="{00000000-0000-0000-0000-000000000000}"/>
          </ac:spMkLst>
        </pc:spChg>
      </pc:sldChg>
      <pc:sldChg chg="modNotesTx">
        <pc:chgData name="조성준" userId="3b3091d6-35ab-4e63-acaf-c77b738efca6" providerId="ADAL" clId="{AAE99A15-3964-4916-BF4A-D79C8BE708C9}" dt="2022-12-18T13:14:15.163" v="248" actId="20577"/>
        <pc:sldMkLst>
          <pc:docMk/>
          <pc:sldMk cId="0" sldId="258"/>
        </pc:sldMkLst>
      </pc:sldChg>
      <pc:sldChg chg="modNotesTx">
        <pc:chgData name="조성준" userId="3b3091d6-35ab-4e63-acaf-c77b738efca6" providerId="ADAL" clId="{AAE99A15-3964-4916-BF4A-D79C8BE708C9}" dt="2022-12-18T13:17:43.595" v="314" actId="20577"/>
        <pc:sldMkLst>
          <pc:docMk/>
          <pc:sldMk cId="0" sldId="259"/>
        </pc:sldMkLst>
      </pc:sldChg>
      <pc:sldChg chg="modNotesTx">
        <pc:chgData name="조성준" userId="3b3091d6-35ab-4e63-acaf-c77b738efca6" providerId="ADAL" clId="{AAE99A15-3964-4916-BF4A-D79C8BE708C9}" dt="2022-12-18T13:19:43.171" v="477" actId="20577"/>
        <pc:sldMkLst>
          <pc:docMk/>
          <pc:sldMk cId="0" sldId="261"/>
        </pc:sldMkLst>
      </pc:sldChg>
      <pc:sldChg chg="addSp delSp modSp mod modNotesTx">
        <pc:chgData name="조성준" userId="3b3091d6-35ab-4e63-acaf-c77b738efca6" providerId="ADAL" clId="{AAE99A15-3964-4916-BF4A-D79C8BE708C9}" dt="2022-12-19T10:43:22.680" v="2328" actId="20577"/>
        <pc:sldMkLst>
          <pc:docMk/>
          <pc:sldMk cId="0" sldId="262"/>
        </pc:sldMkLst>
        <pc:spChg chg="add mod">
          <ac:chgData name="조성준" userId="3b3091d6-35ab-4e63-acaf-c77b738efca6" providerId="ADAL" clId="{AAE99A15-3964-4916-BF4A-D79C8BE708C9}" dt="2022-12-18T13:34:01.875" v="694" actId="164"/>
          <ac:spMkLst>
            <pc:docMk/>
            <pc:sldMk cId="0" sldId="262"/>
            <ac:spMk id="2" creationId="{2F246F28-FAA5-D971-7922-C7AF281491FE}"/>
          </ac:spMkLst>
        </pc:spChg>
        <pc:spChg chg="del">
          <ac:chgData name="조성준" userId="3b3091d6-35ab-4e63-acaf-c77b738efca6" providerId="ADAL" clId="{AAE99A15-3964-4916-BF4A-D79C8BE708C9}" dt="2022-12-18T13:33:24.395" v="686" actId="478"/>
          <ac:spMkLst>
            <pc:docMk/>
            <pc:sldMk cId="0" sldId="262"/>
            <ac:spMk id="12" creationId="{4FC7E3B0-B42B-BD86-AFF2-248E6DA3DA0E}"/>
          </ac:spMkLst>
        </pc:spChg>
        <pc:spChg chg="mod">
          <ac:chgData name="조성준" userId="3b3091d6-35ab-4e63-acaf-c77b738efca6" providerId="ADAL" clId="{AAE99A15-3964-4916-BF4A-D79C8BE708C9}" dt="2022-12-18T13:25:39.426" v="594"/>
          <ac:spMkLst>
            <pc:docMk/>
            <pc:sldMk cId="0" sldId="262"/>
            <ac:spMk id="275" creationId="{00000000-0000-0000-0000-000000000000}"/>
          </ac:spMkLst>
        </pc:spChg>
        <pc:grpChg chg="add mod">
          <ac:chgData name="조성준" userId="3b3091d6-35ab-4e63-acaf-c77b738efca6" providerId="ADAL" clId="{AAE99A15-3964-4916-BF4A-D79C8BE708C9}" dt="2022-12-18T13:34:01.875" v="694" actId="164"/>
          <ac:grpSpMkLst>
            <pc:docMk/>
            <pc:sldMk cId="0" sldId="262"/>
            <ac:grpSpMk id="5" creationId="{13E32F7A-C5BC-CFC0-6DAA-37CE1443420E}"/>
          </ac:grpSpMkLst>
        </pc:grpChg>
        <pc:picChg chg="mod">
          <ac:chgData name="조성준" userId="3b3091d6-35ab-4e63-acaf-c77b738efca6" providerId="ADAL" clId="{AAE99A15-3964-4916-BF4A-D79C8BE708C9}" dt="2022-12-18T13:34:01.875" v="694" actId="164"/>
          <ac:picMkLst>
            <pc:docMk/>
            <pc:sldMk cId="0" sldId="262"/>
            <ac:picMk id="3" creationId="{DECC7C10-2D0D-431A-7D31-3F7B5936919A}"/>
          </ac:picMkLst>
        </pc:picChg>
        <pc:picChg chg="del">
          <ac:chgData name="조성준" userId="3b3091d6-35ab-4e63-acaf-c77b738efca6" providerId="ADAL" clId="{AAE99A15-3964-4916-BF4A-D79C8BE708C9}" dt="2022-12-18T13:33:22.959" v="685" actId="478"/>
          <ac:picMkLst>
            <pc:docMk/>
            <pc:sldMk cId="0" sldId="262"/>
            <ac:picMk id="6" creationId="{262D67ED-D45E-2C01-7069-CDDC01E9E4DD}"/>
          </ac:picMkLst>
        </pc:picChg>
      </pc:sldChg>
      <pc:sldChg chg="ord modNotesTx">
        <pc:chgData name="조성준" userId="3b3091d6-35ab-4e63-acaf-c77b738efca6" providerId="ADAL" clId="{AAE99A15-3964-4916-BF4A-D79C8BE708C9}" dt="2022-12-18T13:35:09.239" v="714" actId="20577"/>
        <pc:sldMkLst>
          <pc:docMk/>
          <pc:sldMk cId="0" sldId="263"/>
        </pc:sldMkLst>
      </pc:sldChg>
      <pc:sldChg chg="addSp modSp mod">
        <pc:chgData name="조성준" userId="3b3091d6-35ab-4e63-acaf-c77b738efca6" providerId="ADAL" clId="{AAE99A15-3964-4916-BF4A-D79C8BE708C9}" dt="2022-12-18T13:22:24.730" v="553"/>
        <pc:sldMkLst>
          <pc:docMk/>
          <pc:sldMk cId="0" sldId="265"/>
        </pc:sldMkLst>
        <pc:spChg chg="mod">
          <ac:chgData name="조성준" userId="3b3091d6-35ab-4e63-acaf-c77b738efca6" providerId="ADAL" clId="{AAE99A15-3964-4916-BF4A-D79C8BE708C9}" dt="2022-12-18T13:07:16.799" v="29" actId="164"/>
          <ac:spMkLst>
            <pc:docMk/>
            <pc:sldMk cId="0" sldId="265"/>
            <ac:spMk id="6" creationId="{BBC96B55-7A2B-FAE6-73EE-1339E95DCA4D}"/>
          </ac:spMkLst>
        </pc:spChg>
        <pc:spChg chg="mod">
          <ac:chgData name="조성준" userId="3b3091d6-35ab-4e63-acaf-c77b738efca6" providerId="ADAL" clId="{AAE99A15-3964-4916-BF4A-D79C8BE708C9}" dt="2022-12-18T13:07:16.799" v="29" actId="164"/>
          <ac:spMkLst>
            <pc:docMk/>
            <pc:sldMk cId="0" sldId="265"/>
            <ac:spMk id="7" creationId="{14EE0430-9C4E-26B1-38C8-74CDCDEE390C}"/>
          </ac:spMkLst>
        </pc:spChg>
        <pc:spChg chg="mod">
          <ac:chgData name="조성준" userId="3b3091d6-35ab-4e63-acaf-c77b738efca6" providerId="ADAL" clId="{AAE99A15-3964-4916-BF4A-D79C8BE708C9}" dt="2022-12-18T13:22:24.730" v="553"/>
          <ac:spMkLst>
            <pc:docMk/>
            <pc:sldMk cId="0" sldId="265"/>
            <ac:spMk id="362" creationId="{00000000-0000-0000-0000-000000000000}"/>
          </ac:spMkLst>
        </pc:spChg>
        <pc:grpChg chg="add mod">
          <ac:chgData name="조성준" userId="3b3091d6-35ab-4e63-acaf-c77b738efca6" providerId="ADAL" clId="{AAE99A15-3964-4916-BF4A-D79C8BE708C9}" dt="2022-12-18T13:07:16.799" v="29" actId="164"/>
          <ac:grpSpMkLst>
            <pc:docMk/>
            <pc:sldMk cId="0" sldId="265"/>
            <ac:grpSpMk id="2" creationId="{357B2350-85B4-2B3D-82C1-7E6DA3D8756C}"/>
          </ac:grpSpMkLst>
        </pc:grpChg>
        <pc:picChg chg="mod">
          <ac:chgData name="조성준" userId="3b3091d6-35ab-4e63-acaf-c77b738efca6" providerId="ADAL" clId="{AAE99A15-3964-4916-BF4A-D79C8BE708C9}" dt="2022-12-18T13:07:16.799" v="29" actId="164"/>
          <ac:picMkLst>
            <pc:docMk/>
            <pc:sldMk cId="0" sldId="265"/>
            <ac:picMk id="5" creationId="{88E2EA84-E331-8D5E-B67C-313F2F5BB8B5}"/>
          </ac:picMkLst>
        </pc:picChg>
      </pc:sldChg>
      <pc:sldChg chg="modNotesTx">
        <pc:chgData name="조성준" userId="3b3091d6-35ab-4e63-acaf-c77b738efca6" providerId="ADAL" clId="{AAE99A15-3964-4916-BF4A-D79C8BE708C9}" dt="2022-12-18T13:52:09.302" v="1957" actId="20577"/>
        <pc:sldMkLst>
          <pc:docMk/>
          <pc:sldMk cId="0" sldId="267"/>
        </pc:sldMkLst>
      </pc:sldChg>
      <pc:sldChg chg="modSp mod">
        <pc:chgData name="조성준" userId="3b3091d6-35ab-4e63-acaf-c77b738efca6" providerId="ADAL" clId="{AAE99A15-3964-4916-BF4A-D79C8BE708C9}" dt="2022-12-18T13:26:22.709" v="615" actId="2711"/>
        <pc:sldMkLst>
          <pc:docMk/>
          <pc:sldMk cId="0" sldId="268"/>
        </pc:sldMkLst>
        <pc:spChg chg="mod">
          <ac:chgData name="조성준" userId="3b3091d6-35ab-4e63-acaf-c77b738efca6" providerId="ADAL" clId="{AAE99A15-3964-4916-BF4A-D79C8BE708C9}" dt="2022-12-18T13:26:22.709" v="615" actId="2711"/>
          <ac:spMkLst>
            <pc:docMk/>
            <pc:sldMk cId="0" sldId="268"/>
            <ac:spMk id="446" creationId="{00000000-0000-0000-0000-000000000000}"/>
          </ac:spMkLst>
        </pc:spChg>
      </pc:sldChg>
      <pc:sldChg chg="del">
        <pc:chgData name="조성준" userId="3b3091d6-35ab-4e63-acaf-c77b738efca6" providerId="ADAL" clId="{AAE99A15-3964-4916-BF4A-D79C8BE708C9}" dt="2022-12-18T14:24:22.937" v="2287" actId="2696"/>
        <pc:sldMkLst>
          <pc:docMk/>
          <pc:sldMk cId="0" sldId="269"/>
        </pc:sldMkLst>
      </pc:sldChg>
      <pc:sldChg chg="del">
        <pc:chgData name="조성준" userId="3b3091d6-35ab-4e63-acaf-c77b738efca6" providerId="ADAL" clId="{AAE99A15-3964-4916-BF4A-D79C8BE708C9}" dt="2022-12-18T14:24:27.375" v="2289" actId="2696"/>
        <pc:sldMkLst>
          <pc:docMk/>
          <pc:sldMk cId="0" sldId="270"/>
        </pc:sldMkLst>
      </pc:sldChg>
      <pc:sldChg chg="del">
        <pc:chgData name="조성준" userId="3b3091d6-35ab-4e63-acaf-c77b738efca6" providerId="ADAL" clId="{AAE99A15-3964-4916-BF4A-D79C8BE708C9}" dt="2022-12-18T14:24:28.763" v="2290" actId="2696"/>
        <pc:sldMkLst>
          <pc:docMk/>
          <pc:sldMk cId="0" sldId="271"/>
        </pc:sldMkLst>
      </pc:sldChg>
      <pc:sldChg chg="del">
        <pc:chgData name="조성준" userId="3b3091d6-35ab-4e63-acaf-c77b738efca6" providerId="ADAL" clId="{AAE99A15-3964-4916-BF4A-D79C8BE708C9}" dt="2022-12-18T14:24:30.869" v="2291" actId="2696"/>
        <pc:sldMkLst>
          <pc:docMk/>
          <pc:sldMk cId="0" sldId="272"/>
        </pc:sldMkLst>
      </pc:sldChg>
      <pc:sldChg chg="del">
        <pc:chgData name="조성준" userId="3b3091d6-35ab-4e63-acaf-c77b738efca6" providerId="ADAL" clId="{AAE99A15-3964-4916-BF4A-D79C8BE708C9}" dt="2022-12-18T14:24:20.834" v="2286" actId="2696"/>
        <pc:sldMkLst>
          <pc:docMk/>
          <pc:sldMk cId="0" sldId="273"/>
        </pc:sldMkLst>
      </pc:sldChg>
      <pc:sldChg chg="modSp mod">
        <pc:chgData name="조성준" userId="3b3091d6-35ab-4e63-acaf-c77b738efca6" providerId="ADAL" clId="{AAE99A15-3964-4916-BF4A-D79C8BE708C9}" dt="2022-12-18T13:25:43.043" v="603"/>
        <pc:sldMkLst>
          <pc:docMk/>
          <pc:sldMk cId="796637474" sldId="274"/>
        </pc:sldMkLst>
        <pc:spChg chg="mod">
          <ac:chgData name="조성준" userId="3b3091d6-35ab-4e63-acaf-c77b738efca6" providerId="ADAL" clId="{AAE99A15-3964-4916-BF4A-D79C8BE708C9}" dt="2022-12-18T13:25:43.043" v="603"/>
          <ac:spMkLst>
            <pc:docMk/>
            <pc:sldMk cId="796637474" sldId="274"/>
            <ac:spMk id="275" creationId="{00000000-0000-0000-0000-000000000000}"/>
          </ac:spMkLst>
        </pc:spChg>
      </pc:sldChg>
      <pc:sldChg chg="addSp modSp mod">
        <pc:chgData name="조성준" userId="3b3091d6-35ab-4e63-acaf-c77b738efca6" providerId="ADAL" clId="{AAE99A15-3964-4916-BF4A-D79C8BE708C9}" dt="2022-12-18T13:21:45.745" v="530"/>
        <pc:sldMkLst>
          <pc:docMk/>
          <pc:sldMk cId="1652201605" sldId="276"/>
        </pc:sldMkLst>
        <pc:spChg chg="mod">
          <ac:chgData name="조성준" userId="3b3091d6-35ab-4e63-acaf-c77b738efca6" providerId="ADAL" clId="{AAE99A15-3964-4916-BF4A-D79C8BE708C9}" dt="2022-12-18T13:08:18.365" v="37" actId="164"/>
          <ac:spMkLst>
            <pc:docMk/>
            <pc:sldMk cId="1652201605" sldId="276"/>
            <ac:spMk id="5" creationId="{04531ED8-DBDF-AF05-B24E-95FFB82764D5}"/>
          </ac:spMkLst>
        </pc:spChg>
        <pc:spChg chg="mod">
          <ac:chgData name="조성준" userId="3b3091d6-35ab-4e63-acaf-c77b738efca6" providerId="ADAL" clId="{AAE99A15-3964-4916-BF4A-D79C8BE708C9}" dt="2022-12-18T13:21:45.745" v="530"/>
          <ac:spMkLst>
            <pc:docMk/>
            <pc:sldMk cId="1652201605" sldId="276"/>
            <ac:spMk id="333" creationId="{00000000-0000-0000-0000-000000000000}"/>
          </ac:spMkLst>
        </pc:spChg>
        <pc:grpChg chg="add mod">
          <ac:chgData name="조성준" userId="3b3091d6-35ab-4e63-acaf-c77b738efca6" providerId="ADAL" clId="{AAE99A15-3964-4916-BF4A-D79C8BE708C9}" dt="2022-12-18T13:08:18.365" v="37" actId="164"/>
          <ac:grpSpMkLst>
            <pc:docMk/>
            <pc:sldMk cId="1652201605" sldId="276"/>
            <ac:grpSpMk id="2" creationId="{AE534F88-44E0-C07C-0189-7259777A5A0C}"/>
          </ac:grpSpMkLst>
        </pc:grpChg>
        <pc:picChg chg="mod">
          <ac:chgData name="조성준" userId="3b3091d6-35ab-4e63-acaf-c77b738efca6" providerId="ADAL" clId="{AAE99A15-3964-4916-BF4A-D79C8BE708C9}" dt="2022-12-18T13:08:18.365" v="37" actId="164"/>
          <ac:picMkLst>
            <pc:docMk/>
            <pc:sldMk cId="1652201605" sldId="276"/>
            <ac:picMk id="4" creationId="{D3ED9275-9F02-B189-483B-CC17ABBBBDF6}"/>
          </ac:picMkLst>
        </pc:picChg>
      </pc:sldChg>
      <pc:sldChg chg="del">
        <pc:chgData name="조성준" userId="3b3091d6-35ab-4e63-acaf-c77b738efca6" providerId="ADAL" clId="{AAE99A15-3964-4916-BF4A-D79C8BE708C9}" dt="2022-12-18T14:24:25.443" v="2288" actId="2696"/>
        <pc:sldMkLst>
          <pc:docMk/>
          <pc:sldMk cId="2647460299" sldId="278"/>
        </pc:sldMkLst>
      </pc:sldChg>
      <pc:sldChg chg="ord modNotesTx">
        <pc:chgData name="조성준" userId="3b3091d6-35ab-4e63-acaf-c77b738efca6" providerId="ADAL" clId="{AAE99A15-3964-4916-BF4A-D79C8BE708C9}" dt="2022-12-19T10:43:41.482" v="2343" actId="20577"/>
        <pc:sldMkLst>
          <pc:docMk/>
          <pc:sldMk cId="1126507998" sldId="279"/>
        </pc:sldMkLst>
      </pc:sldChg>
      <pc:sldChg chg="del modNotesTx">
        <pc:chgData name="조성준" userId="3b3091d6-35ab-4e63-acaf-c77b738efca6" providerId="ADAL" clId="{AAE99A15-3964-4916-BF4A-D79C8BE708C9}" dt="2022-12-18T13:05:24.934" v="24" actId="2696"/>
        <pc:sldMkLst>
          <pc:docMk/>
          <pc:sldMk cId="1363257232" sldId="280"/>
        </pc:sldMkLst>
      </pc:sldChg>
      <pc:sldChg chg="modSp mod modNotesTx">
        <pc:chgData name="조성준" userId="3b3091d6-35ab-4e63-acaf-c77b738efca6" providerId="ADAL" clId="{AAE99A15-3964-4916-BF4A-D79C8BE708C9}" dt="2022-12-19T10:42:23.800" v="2302" actId="20577"/>
        <pc:sldMkLst>
          <pc:docMk/>
          <pc:sldMk cId="2886810902" sldId="281"/>
        </pc:sldMkLst>
        <pc:spChg chg="mod">
          <ac:chgData name="조성준" userId="3b3091d6-35ab-4e63-acaf-c77b738efca6" providerId="ADAL" clId="{AAE99A15-3964-4916-BF4A-D79C8BE708C9}" dt="2022-12-18T13:15:56.553" v="263" actId="2711"/>
          <ac:spMkLst>
            <pc:docMk/>
            <pc:sldMk cId="2886810902" sldId="281"/>
            <ac:spMk id="88" creationId="{00000000-0000-0000-0000-000000000000}"/>
          </ac:spMkLst>
        </pc:spChg>
      </pc:sldChg>
      <pc:sldChg chg="modSp mod">
        <pc:chgData name="조성준" userId="3b3091d6-35ab-4e63-acaf-c77b738efca6" providerId="ADAL" clId="{AAE99A15-3964-4916-BF4A-D79C8BE708C9}" dt="2022-12-18T13:20:31.308" v="478" actId="2711"/>
        <pc:sldMkLst>
          <pc:docMk/>
          <pc:sldMk cId="3609244367" sldId="283"/>
        </pc:sldMkLst>
        <pc:spChg chg="mod">
          <ac:chgData name="조성준" userId="3b3091d6-35ab-4e63-acaf-c77b738efca6" providerId="ADAL" clId="{AAE99A15-3964-4916-BF4A-D79C8BE708C9}" dt="2022-12-18T13:20:31.308" v="478" actId="2711"/>
          <ac:spMkLst>
            <pc:docMk/>
            <pc:sldMk cId="3609244367" sldId="283"/>
            <ac:spMk id="88" creationId="{00000000-0000-0000-0000-000000000000}"/>
          </ac:spMkLst>
        </pc:spChg>
      </pc:sldChg>
      <pc:sldChg chg="modSp mod">
        <pc:chgData name="조성준" userId="3b3091d6-35ab-4e63-acaf-c77b738efca6" providerId="ADAL" clId="{AAE99A15-3964-4916-BF4A-D79C8BE708C9}" dt="2022-12-18T13:26:32.374" v="617" actId="2711"/>
        <pc:sldMkLst>
          <pc:docMk/>
          <pc:sldMk cId="2349672082" sldId="284"/>
        </pc:sldMkLst>
        <pc:spChg chg="mod">
          <ac:chgData name="조성준" userId="3b3091d6-35ab-4e63-acaf-c77b738efca6" providerId="ADAL" clId="{AAE99A15-3964-4916-BF4A-D79C8BE708C9}" dt="2022-12-18T13:26:32.374" v="617" actId="2711"/>
          <ac:spMkLst>
            <pc:docMk/>
            <pc:sldMk cId="2349672082" sldId="284"/>
            <ac:spMk id="88" creationId="{00000000-0000-0000-0000-000000000000}"/>
          </ac:spMkLst>
        </pc:spChg>
      </pc:sldChg>
      <pc:sldChg chg="modSp mod modNotesTx">
        <pc:chgData name="조성준" userId="3b3091d6-35ab-4e63-acaf-c77b738efca6" providerId="ADAL" clId="{AAE99A15-3964-4916-BF4A-D79C8BE708C9}" dt="2022-12-19T10:43:50.456" v="2352" actId="20577"/>
        <pc:sldMkLst>
          <pc:docMk/>
          <pc:sldMk cId="1456790602" sldId="285"/>
        </pc:sldMkLst>
        <pc:spChg chg="mod">
          <ac:chgData name="조성준" userId="3b3091d6-35ab-4e63-acaf-c77b738efca6" providerId="ADAL" clId="{AAE99A15-3964-4916-BF4A-D79C8BE708C9}" dt="2022-12-18T13:26:26.833" v="616" actId="2711"/>
          <ac:spMkLst>
            <pc:docMk/>
            <pc:sldMk cId="1456790602" sldId="285"/>
            <ac:spMk id="88" creationId="{00000000-0000-0000-0000-000000000000}"/>
          </ac:spMkLst>
        </pc:spChg>
      </pc:sldChg>
      <pc:sldChg chg="addSp delSp modSp mod modAnim modNotesTx">
        <pc:chgData name="조성준" userId="3b3091d6-35ab-4e63-acaf-c77b738efca6" providerId="ADAL" clId="{AAE99A15-3964-4916-BF4A-D79C8BE708C9}" dt="2022-12-18T14:18:49.935" v="2236" actId="20577"/>
        <pc:sldMkLst>
          <pc:docMk/>
          <pc:sldMk cId="1884768408" sldId="286"/>
        </pc:sldMkLst>
        <pc:spChg chg="del">
          <ac:chgData name="조성준" userId="3b3091d6-35ab-4e63-acaf-c77b738efca6" providerId="ADAL" clId="{AAE99A15-3964-4916-BF4A-D79C8BE708C9}" dt="2022-12-18T14:11:07.430" v="1958" actId="478"/>
          <ac:spMkLst>
            <pc:docMk/>
            <pc:sldMk cId="1884768408" sldId="286"/>
            <ac:spMk id="2" creationId="{1B28227F-981A-332D-A021-142821E448F0}"/>
          </ac:spMkLst>
        </pc:spChg>
        <pc:spChg chg="mod">
          <ac:chgData name="조성준" userId="3b3091d6-35ab-4e63-acaf-c77b738efca6" providerId="ADAL" clId="{AAE99A15-3964-4916-BF4A-D79C8BE708C9}" dt="2022-12-18T14:13:42.905" v="1986" actId="1076"/>
          <ac:spMkLst>
            <pc:docMk/>
            <pc:sldMk cId="1884768408" sldId="286"/>
            <ac:spMk id="3" creationId="{4A765414-0EE9-8480-4A31-A49EE3B2F8E8}"/>
          </ac:spMkLst>
        </pc:spChg>
        <pc:spChg chg="mod">
          <ac:chgData name="조성준" userId="3b3091d6-35ab-4e63-acaf-c77b738efca6" providerId="ADAL" clId="{AAE99A15-3964-4916-BF4A-D79C8BE708C9}" dt="2022-12-18T14:13:45.591" v="1987" actId="1076"/>
          <ac:spMkLst>
            <pc:docMk/>
            <pc:sldMk cId="1884768408" sldId="286"/>
            <ac:spMk id="4" creationId="{B37684B4-16B0-C7A6-2F0E-34793C90D430}"/>
          </ac:spMkLst>
        </pc:spChg>
        <pc:spChg chg="mod">
          <ac:chgData name="조성준" userId="3b3091d6-35ab-4e63-acaf-c77b738efca6" providerId="ADAL" clId="{AAE99A15-3964-4916-BF4A-D79C8BE708C9}" dt="2022-12-18T14:13:30.609" v="1985" actId="207"/>
          <ac:spMkLst>
            <pc:docMk/>
            <pc:sldMk cId="1884768408" sldId="286"/>
            <ac:spMk id="5" creationId="{56083357-53BA-2F97-FE2C-B3392917FB0A}"/>
          </ac:spMkLst>
        </pc:spChg>
        <pc:spChg chg="del">
          <ac:chgData name="조성준" userId="3b3091d6-35ab-4e63-acaf-c77b738efca6" providerId="ADAL" clId="{AAE99A15-3964-4916-BF4A-D79C8BE708C9}" dt="2022-12-18T14:11:10.333" v="1959" actId="478"/>
          <ac:spMkLst>
            <pc:docMk/>
            <pc:sldMk cId="1884768408" sldId="286"/>
            <ac:spMk id="8" creationId="{EEBE6C1C-1D6F-3F27-222A-0F20686F0271}"/>
          </ac:spMkLst>
        </pc:spChg>
        <pc:spChg chg="del mod">
          <ac:chgData name="조성준" userId="3b3091d6-35ab-4e63-acaf-c77b738efca6" providerId="ADAL" clId="{AAE99A15-3964-4916-BF4A-D79C8BE708C9}" dt="2022-12-18T14:11:12.192" v="1961" actId="478"/>
          <ac:spMkLst>
            <pc:docMk/>
            <pc:sldMk cId="1884768408" sldId="286"/>
            <ac:spMk id="9" creationId="{ED470345-284F-EFF1-7BF0-120A78B56F1D}"/>
          </ac:spMkLst>
        </pc:spChg>
        <pc:spChg chg="add mod">
          <ac:chgData name="조성준" userId="3b3091d6-35ab-4e63-acaf-c77b738efca6" providerId="ADAL" clId="{AAE99A15-3964-4916-BF4A-D79C8BE708C9}" dt="2022-12-18T14:13:20.610" v="1983" actId="2085"/>
          <ac:spMkLst>
            <pc:docMk/>
            <pc:sldMk cId="1884768408" sldId="286"/>
            <ac:spMk id="13" creationId="{A3E2FF1A-367B-B07C-7994-DFF19C62C061}"/>
          </ac:spMkLst>
        </pc:spChg>
        <pc:grpChg chg="mod">
          <ac:chgData name="조성준" userId="3b3091d6-35ab-4e63-acaf-c77b738efca6" providerId="ADAL" clId="{AAE99A15-3964-4916-BF4A-D79C8BE708C9}" dt="2022-12-18T14:12:01.399" v="1968" actId="164"/>
          <ac:grpSpMkLst>
            <pc:docMk/>
            <pc:sldMk cId="1884768408" sldId="286"/>
            <ac:grpSpMk id="7" creationId="{0A6B0AEC-54F3-4B71-DEA4-DEBCD7D537C0}"/>
          </ac:grpSpMkLst>
        </pc:grpChg>
        <pc:grpChg chg="add mod">
          <ac:chgData name="조성준" userId="3b3091d6-35ab-4e63-acaf-c77b738efca6" providerId="ADAL" clId="{AAE99A15-3964-4916-BF4A-D79C8BE708C9}" dt="2022-12-18T14:12:01.399" v="1968" actId="164"/>
          <ac:grpSpMkLst>
            <pc:docMk/>
            <pc:sldMk cId="1884768408" sldId="286"/>
            <ac:grpSpMk id="14" creationId="{34F306C7-5C6A-EA5B-F80C-290865D51EAD}"/>
          </ac:grpSpMkLst>
        </pc:grpChg>
        <pc:picChg chg="add mod">
          <ac:chgData name="조성준" userId="3b3091d6-35ab-4e63-acaf-c77b738efca6" providerId="ADAL" clId="{AAE99A15-3964-4916-BF4A-D79C8BE708C9}" dt="2022-12-18T14:17:08.112" v="1997" actId="1076"/>
          <ac:picMkLst>
            <pc:docMk/>
            <pc:sldMk cId="1884768408" sldId="286"/>
            <ac:picMk id="15" creationId="{F92FCCFB-DD2E-5822-EB65-51A1B6BE49B9}"/>
          </ac:picMkLst>
        </pc:picChg>
        <pc:picChg chg="add mod">
          <ac:chgData name="조성준" userId="3b3091d6-35ab-4e63-acaf-c77b738efca6" providerId="ADAL" clId="{AAE99A15-3964-4916-BF4A-D79C8BE708C9}" dt="2022-12-18T14:17:11.497" v="1998" actId="1076"/>
          <ac:picMkLst>
            <pc:docMk/>
            <pc:sldMk cId="1884768408" sldId="286"/>
            <ac:picMk id="16" creationId="{6E9865E1-A8EB-6D04-BAB0-519BC56E168A}"/>
          </ac:picMkLst>
        </pc:picChg>
      </pc:sldChg>
      <pc:sldChg chg="modSp mod">
        <pc:chgData name="조성준" userId="3b3091d6-35ab-4e63-acaf-c77b738efca6" providerId="ADAL" clId="{AAE99A15-3964-4916-BF4A-D79C8BE708C9}" dt="2022-12-18T13:25:46.019" v="612" actId="20577"/>
        <pc:sldMkLst>
          <pc:docMk/>
          <pc:sldMk cId="2353936461" sldId="287"/>
        </pc:sldMkLst>
        <pc:spChg chg="mod">
          <ac:chgData name="조성준" userId="3b3091d6-35ab-4e63-acaf-c77b738efca6" providerId="ADAL" clId="{AAE99A15-3964-4916-BF4A-D79C8BE708C9}" dt="2022-12-18T13:25:46.019" v="612" actId="20577"/>
          <ac:spMkLst>
            <pc:docMk/>
            <pc:sldMk cId="2353936461" sldId="287"/>
            <ac:spMk id="275" creationId="{00000000-0000-0000-0000-000000000000}"/>
          </ac:spMkLst>
        </pc:spChg>
      </pc:sldChg>
      <pc:sldChg chg="addSp modSp mod ord modNotesTx">
        <pc:chgData name="조성준" userId="3b3091d6-35ab-4e63-acaf-c77b738efca6" providerId="ADAL" clId="{AAE99A15-3964-4916-BF4A-D79C8BE708C9}" dt="2022-12-18T13:21:03.201" v="501"/>
        <pc:sldMkLst>
          <pc:docMk/>
          <pc:sldMk cId="0" sldId="288"/>
        </pc:sldMkLst>
        <pc:spChg chg="mod">
          <ac:chgData name="조성준" userId="3b3091d6-35ab-4e63-acaf-c77b738efca6" providerId="ADAL" clId="{AAE99A15-3964-4916-BF4A-D79C8BE708C9}" dt="2022-12-18T13:08:32" v="39" actId="164"/>
          <ac:spMkLst>
            <pc:docMk/>
            <pc:sldMk cId="0" sldId="288"/>
            <ac:spMk id="6" creationId="{E6905BC1-4FF6-9388-65DD-3A5A47A4A7C6}"/>
          </ac:spMkLst>
        </pc:spChg>
        <pc:spChg chg="mod">
          <ac:chgData name="조성준" userId="3b3091d6-35ab-4e63-acaf-c77b738efca6" providerId="ADAL" clId="{AAE99A15-3964-4916-BF4A-D79C8BE708C9}" dt="2022-12-18T13:05:07.342" v="19" actId="1076"/>
          <ac:spMkLst>
            <pc:docMk/>
            <pc:sldMk cId="0" sldId="288"/>
            <ac:spMk id="7" creationId="{BBD16F6F-E815-BE96-3087-8F050E652970}"/>
          </ac:spMkLst>
        </pc:spChg>
        <pc:spChg chg="mod">
          <ac:chgData name="조성준" userId="3b3091d6-35ab-4e63-acaf-c77b738efca6" providerId="ADAL" clId="{AAE99A15-3964-4916-BF4A-D79C8BE708C9}" dt="2022-12-18T13:08:32" v="39" actId="164"/>
          <ac:spMkLst>
            <pc:docMk/>
            <pc:sldMk cId="0" sldId="288"/>
            <ac:spMk id="8" creationId="{39FC6A46-FD91-605D-E021-D0863F916452}"/>
          </ac:spMkLst>
        </pc:spChg>
        <pc:spChg chg="mod">
          <ac:chgData name="조성준" userId="3b3091d6-35ab-4e63-acaf-c77b738efca6" providerId="ADAL" clId="{AAE99A15-3964-4916-BF4A-D79C8BE708C9}" dt="2022-12-18T13:21:03.201" v="501"/>
          <ac:spMkLst>
            <pc:docMk/>
            <pc:sldMk cId="0" sldId="288"/>
            <ac:spMk id="333" creationId="{00000000-0000-0000-0000-000000000000}"/>
          </ac:spMkLst>
        </pc:spChg>
        <pc:grpChg chg="add mod">
          <ac:chgData name="조성준" userId="3b3091d6-35ab-4e63-acaf-c77b738efca6" providerId="ADAL" clId="{AAE99A15-3964-4916-BF4A-D79C8BE708C9}" dt="2022-12-18T13:08:32" v="39" actId="164"/>
          <ac:grpSpMkLst>
            <pc:docMk/>
            <pc:sldMk cId="0" sldId="288"/>
            <ac:grpSpMk id="3" creationId="{EB189238-3015-0634-221A-A3DC101E9637}"/>
          </ac:grpSpMkLst>
        </pc:grpChg>
        <pc:picChg chg="add mod">
          <ac:chgData name="조성준" userId="3b3091d6-35ab-4e63-acaf-c77b738efca6" providerId="ADAL" clId="{AAE99A15-3964-4916-BF4A-D79C8BE708C9}" dt="2022-12-18T13:05:20.298" v="23" actId="1076"/>
          <ac:picMkLst>
            <pc:docMk/>
            <pc:sldMk cId="0" sldId="288"/>
            <ac:picMk id="2" creationId="{44BC0D22-73A8-792E-BE63-D8271B5A84F4}"/>
          </ac:picMkLst>
        </pc:picChg>
        <pc:picChg chg="mod">
          <ac:chgData name="조성준" userId="3b3091d6-35ab-4e63-acaf-c77b738efca6" providerId="ADAL" clId="{AAE99A15-3964-4916-BF4A-D79C8BE708C9}" dt="2022-12-18T13:08:32" v="39" actId="164"/>
          <ac:picMkLst>
            <pc:docMk/>
            <pc:sldMk cId="0" sldId="288"/>
            <ac:picMk id="4" creationId="{FBEF4C71-279D-AF74-F8AB-C6D24C60464D}"/>
          </ac:picMkLst>
        </pc:picChg>
      </pc:sldChg>
      <pc:sldChg chg="addSp modSp mod modNotesTx">
        <pc:chgData name="조성준" userId="3b3091d6-35ab-4e63-acaf-c77b738efca6" providerId="ADAL" clId="{AAE99A15-3964-4916-BF4A-D79C8BE708C9}" dt="2022-12-19T10:42:53.489" v="2319" actId="20577"/>
        <pc:sldMkLst>
          <pc:docMk/>
          <pc:sldMk cId="208502498" sldId="289"/>
        </pc:sldMkLst>
        <pc:spChg chg="mod">
          <ac:chgData name="조성준" userId="3b3091d6-35ab-4e63-acaf-c77b738efca6" providerId="ADAL" clId="{AAE99A15-3964-4916-BF4A-D79C8BE708C9}" dt="2022-12-18T13:08:26.807" v="38" actId="164"/>
          <ac:spMkLst>
            <pc:docMk/>
            <pc:sldMk cId="208502498" sldId="289"/>
            <ac:spMk id="9" creationId="{60EF5EAE-4F47-C995-FCE5-793451F44FDF}"/>
          </ac:spMkLst>
        </pc:spChg>
        <pc:spChg chg="mod">
          <ac:chgData name="조성준" userId="3b3091d6-35ab-4e63-acaf-c77b738efca6" providerId="ADAL" clId="{AAE99A15-3964-4916-BF4A-D79C8BE708C9}" dt="2022-12-18T13:08:26.807" v="38" actId="164"/>
          <ac:spMkLst>
            <pc:docMk/>
            <pc:sldMk cId="208502498" sldId="289"/>
            <ac:spMk id="10" creationId="{361DCDD3-65DD-8556-33B0-D1B07E151B7C}"/>
          </ac:spMkLst>
        </pc:spChg>
        <pc:spChg chg="mod">
          <ac:chgData name="조성준" userId="3b3091d6-35ab-4e63-acaf-c77b738efca6" providerId="ADAL" clId="{AAE99A15-3964-4916-BF4A-D79C8BE708C9}" dt="2022-12-18T13:21:39.119" v="529"/>
          <ac:spMkLst>
            <pc:docMk/>
            <pc:sldMk cId="208502498" sldId="289"/>
            <ac:spMk id="333" creationId="{00000000-0000-0000-0000-000000000000}"/>
          </ac:spMkLst>
        </pc:spChg>
        <pc:grpChg chg="add mod">
          <ac:chgData name="조성준" userId="3b3091d6-35ab-4e63-acaf-c77b738efca6" providerId="ADAL" clId="{AAE99A15-3964-4916-BF4A-D79C8BE708C9}" dt="2022-12-18T13:08:26.807" v="38" actId="164"/>
          <ac:grpSpMkLst>
            <pc:docMk/>
            <pc:sldMk cId="208502498" sldId="289"/>
            <ac:grpSpMk id="2" creationId="{3615175F-2B39-6C8E-4045-0D6F05CCB0AF}"/>
          </ac:grpSpMkLst>
        </pc:grpChg>
        <pc:picChg chg="mod">
          <ac:chgData name="조성준" userId="3b3091d6-35ab-4e63-acaf-c77b738efca6" providerId="ADAL" clId="{AAE99A15-3964-4916-BF4A-D79C8BE708C9}" dt="2022-12-18T13:08:26.807" v="38" actId="164"/>
          <ac:picMkLst>
            <pc:docMk/>
            <pc:sldMk cId="208502498" sldId="289"/>
            <ac:picMk id="3" creationId="{A702A9CE-B609-0496-A394-472039A303A1}"/>
          </ac:picMkLst>
        </pc:picChg>
        <pc:picChg chg="mod">
          <ac:chgData name="조성준" userId="3b3091d6-35ab-4e63-acaf-c77b738efca6" providerId="ADAL" clId="{AAE99A15-3964-4916-BF4A-D79C8BE708C9}" dt="2022-12-18T13:08:26.807" v="38" actId="164"/>
          <ac:picMkLst>
            <pc:docMk/>
            <pc:sldMk cId="208502498" sldId="289"/>
            <ac:picMk id="8" creationId="{972992B2-6612-CEE8-16B0-A7537D19131A}"/>
          </ac:picMkLst>
        </pc:picChg>
      </pc:sldChg>
      <pc:sldChg chg="addSp modSp mod">
        <pc:chgData name="조성준" userId="3b3091d6-35ab-4e63-acaf-c77b738efca6" providerId="ADAL" clId="{AAE99A15-3964-4916-BF4A-D79C8BE708C9}" dt="2022-12-18T13:21:49.177" v="531"/>
        <pc:sldMkLst>
          <pc:docMk/>
          <pc:sldMk cId="201006577" sldId="290"/>
        </pc:sldMkLst>
        <pc:spChg chg="add mod">
          <ac:chgData name="조성준" userId="3b3091d6-35ab-4e63-acaf-c77b738efca6" providerId="ADAL" clId="{AAE99A15-3964-4916-BF4A-D79C8BE708C9}" dt="2022-12-18T13:09:18.294" v="68" actId="164"/>
          <ac:spMkLst>
            <pc:docMk/>
            <pc:sldMk cId="201006577" sldId="290"/>
            <ac:spMk id="4" creationId="{EBCE9029-254C-8CD4-ECCB-95CFBDF36010}"/>
          </ac:spMkLst>
        </pc:spChg>
        <pc:spChg chg="mod">
          <ac:chgData name="조성준" userId="3b3091d6-35ab-4e63-acaf-c77b738efca6" providerId="ADAL" clId="{AAE99A15-3964-4916-BF4A-D79C8BE708C9}" dt="2022-12-18T13:08:08.622" v="36" actId="164"/>
          <ac:spMkLst>
            <pc:docMk/>
            <pc:sldMk cId="201006577" sldId="290"/>
            <ac:spMk id="7" creationId="{74F18122-3E9F-CA07-BEF8-B84FE1993482}"/>
          </ac:spMkLst>
        </pc:spChg>
        <pc:spChg chg="mod">
          <ac:chgData name="조성준" userId="3b3091d6-35ab-4e63-acaf-c77b738efca6" providerId="ADAL" clId="{AAE99A15-3964-4916-BF4A-D79C8BE708C9}" dt="2022-12-18T13:08:08.622" v="36" actId="164"/>
          <ac:spMkLst>
            <pc:docMk/>
            <pc:sldMk cId="201006577" sldId="290"/>
            <ac:spMk id="8" creationId="{7300C066-77F4-A4DF-CE94-69AC7B615D8D}"/>
          </ac:spMkLst>
        </pc:spChg>
        <pc:spChg chg="add mod">
          <ac:chgData name="조성준" userId="3b3091d6-35ab-4e63-acaf-c77b738efca6" providerId="ADAL" clId="{AAE99A15-3964-4916-BF4A-D79C8BE708C9}" dt="2022-12-18T13:09:18.294" v="68" actId="164"/>
          <ac:spMkLst>
            <pc:docMk/>
            <pc:sldMk cId="201006577" sldId="290"/>
            <ac:spMk id="9" creationId="{BC2F7C59-2E9D-6986-94B2-BBA3F7D1DA3F}"/>
          </ac:spMkLst>
        </pc:spChg>
        <pc:spChg chg="mod">
          <ac:chgData name="조성준" userId="3b3091d6-35ab-4e63-acaf-c77b738efca6" providerId="ADAL" clId="{AAE99A15-3964-4916-BF4A-D79C8BE708C9}" dt="2022-12-18T13:21:49.177" v="531"/>
          <ac:spMkLst>
            <pc:docMk/>
            <pc:sldMk cId="201006577" sldId="290"/>
            <ac:spMk id="333" creationId="{00000000-0000-0000-0000-000000000000}"/>
          </ac:spMkLst>
        </pc:spChg>
        <pc:grpChg chg="add mod">
          <ac:chgData name="조성준" userId="3b3091d6-35ab-4e63-acaf-c77b738efca6" providerId="ADAL" clId="{AAE99A15-3964-4916-BF4A-D79C8BE708C9}" dt="2022-12-18T13:09:18.294" v="68" actId="164"/>
          <ac:grpSpMkLst>
            <pc:docMk/>
            <pc:sldMk cId="201006577" sldId="290"/>
            <ac:grpSpMk id="2" creationId="{38FCF5CB-27FE-5674-A4AF-9ADB831B623D}"/>
          </ac:grpSpMkLst>
        </pc:grpChg>
        <pc:grpChg chg="add mod">
          <ac:chgData name="조성준" userId="3b3091d6-35ab-4e63-acaf-c77b738efca6" providerId="ADAL" clId="{AAE99A15-3964-4916-BF4A-D79C8BE708C9}" dt="2022-12-18T13:09:18.294" v="68" actId="164"/>
          <ac:grpSpMkLst>
            <pc:docMk/>
            <pc:sldMk cId="201006577" sldId="290"/>
            <ac:grpSpMk id="10" creationId="{E8AECBC9-F505-2F99-A92E-39ACDA0892C0}"/>
          </ac:grpSpMkLst>
        </pc:grpChg>
        <pc:picChg chg="mod">
          <ac:chgData name="조성준" userId="3b3091d6-35ab-4e63-acaf-c77b738efca6" providerId="ADAL" clId="{AAE99A15-3964-4916-BF4A-D79C8BE708C9}" dt="2022-12-18T13:08:08.622" v="36" actId="164"/>
          <ac:picMkLst>
            <pc:docMk/>
            <pc:sldMk cId="201006577" sldId="290"/>
            <ac:picMk id="3" creationId="{C84658B9-51AE-0BD2-BA81-D7490474D3B3}"/>
          </ac:picMkLst>
        </pc:picChg>
        <pc:picChg chg="mod">
          <ac:chgData name="조성준" userId="3b3091d6-35ab-4e63-acaf-c77b738efca6" providerId="ADAL" clId="{AAE99A15-3964-4916-BF4A-D79C8BE708C9}" dt="2022-12-18T13:08:08.622" v="36" actId="164"/>
          <ac:picMkLst>
            <pc:docMk/>
            <pc:sldMk cId="201006577" sldId="290"/>
            <ac:picMk id="5" creationId="{43D7EC24-CE38-B14C-16A6-6221F64CDA9E}"/>
          </ac:picMkLst>
        </pc:picChg>
      </pc:sldChg>
      <pc:sldChg chg="addSp modSp mod">
        <pc:chgData name="조성준" userId="3b3091d6-35ab-4e63-acaf-c77b738efca6" providerId="ADAL" clId="{AAE99A15-3964-4916-BF4A-D79C8BE708C9}" dt="2022-12-18T13:21:52.705" v="532"/>
        <pc:sldMkLst>
          <pc:docMk/>
          <pc:sldMk cId="3564516182" sldId="291"/>
        </pc:sldMkLst>
        <pc:spChg chg="add mod">
          <ac:chgData name="조성준" userId="3b3091d6-35ab-4e63-acaf-c77b738efca6" providerId="ADAL" clId="{AAE99A15-3964-4916-BF4A-D79C8BE708C9}" dt="2022-12-18T13:09:59.887" v="81" actId="164"/>
          <ac:spMkLst>
            <pc:docMk/>
            <pc:sldMk cId="3564516182" sldId="291"/>
            <ac:spMk id="4" creationId="{358D0733-94C5-92E4-822C-3EAB0A357497}"/>
          </ac:spMkLst>
        </pc:spChg>
        <pc:spChg chg="mod">
          <ac:chgData name="조성준" userId="3b3091d6-35ab-4e63-acaf-c77b738efca6" providerId="ADAL" clId="{AAE99A15-3964-4916-BF4A-D79C8BE708C9}" dt="2022-12-18T13:08:00.005" v="35" actId="164"/>
          <ac:spMkLst>
            <pc:docMk/>
            <pc:sldMk cId="3564516182" sldId="291"/>
            <ac:spMk id="5" creationId="{BEE46A37-BDD6-A88D-88D0-6B691F9D2F9B}"/>
          </ac:spMkLst>
        </pc:spChg>
        <pc:spChg chg="add mod ord">
          <ac:chgData name="조성준" userId="3b3091d6-35ab-4e63-acaf-c77b738efca6" providerId="ADAL" clId="{AAE99A15-3964-4916-BF4A-D79C8BE708C9}" dt="2022-12-18T13:09:59.887" v="81" actId="164"/>
          <ac:spMkLst>
            <pc:docMk/>
            <pc:sldMk cId="3564516182" sldId="291"/>
            <ac:spMk id="6" creationId="{72537814-26CF-ED24-444B-9E98D385BAC0}"/>
          </ac:spMkLst>
        </pc:spChg>
        <pc:spChg chg="mod">
          <ac:chgData name="조성준" userId="3b3091d6-35ab-4e63-acaf-c77b738efca6" providerId="ADAL" clId="{AAE99A15-3964-4916-BF4A-D79C8BE708C9}" dt="2022-12-18T13:08:00.005" v="35" actId="164"/>
          <ac:spMkLst>
            <pc:docMk/>
            <pc:sldMk cId="3564516182" sldId="291"/>
            <ac:spMk id="7" creationId="{612EBEF0-E418-4BC6-D0C7-0369F7FDC3DA}"/>
          </ac:spMkLst>
        </pc:spChg>
        <pc:spChg chg="mod">
          <ac:chgData name="조성준" userId="3b3091d6-35ab-4e63-acaf-c77b738efca6" providerId="ADAL" clId="{AAE99A15-3964-4916-BF4A-D79C8BE708C9}" dt="2022-12-18T13:21:52.705" v="532"/>
          <ac:spMkLst>
            <pc:docMk/>
            <pc:sldMk cId="3564516182" sldId="291"/>
            <ac:spMk id="333" creationId="{00000000-0000-0000-0000-000000000000}"/>
          </ac:spMkLst>
        </pc:spChg>
        <pc:grpChg chg="add mod">
          <ac:chgData name="조성준" userId="3b3091d6-35ab-4e63-acaf-c77b738efca6" providerId="ADAL" clId="{AAE99A15-3964-4916-BF4A-D79C8BE708C9}" dt="2022-12-18T13:09:59.887" v="81" actId="164"/>
          <ac:grpSpMkLst>
            <pc:docMk/>
            <pc:sldMk cId="3564516182" sldId="291"/>
            <ac:grpSpMk id="2" creationId="{45A1AAFE-EAA1-15DE-A254-D60B94AB2627}"/>
          </ac:grpSpMkLst>
        </pc:grpChg>
        <pc:grpChg chg="add mod">
          <ac:chgData name="조성준" userId="3b3091d6-35ab-4e63-acaf-c77b738efca6" providerId="ADAL" clId="{AAE99A15-3964-4916-BF4A-D79C8BE708C9}" dt="2022-12-18T13:09:59.887" v="81" actId="164"/>
          <ac:grpSpMkLst>
            <pc:docMk/>
            <pc:sldMk cId="3564516182" sldId="291"/>
            <ac:grpSpMk id="8" creationId="{E25674EF-08C6-AB74-24C9-DDFEB2FE6777}"/>
          </ac:grpSpMkLst>
        </pc:grpChg>
        <pc:picChg chg="mod">
          <ac:chgData name="조성준" userId="3b3091d6-35ab-4e63-acaf-c77b738efca6" providerId="ADAL" clId="{AAE99A15-3964-4916-BF4A-D79C8BE708C9}" dt="2022-12-18T13:08:00.005" v="35" actId="164"/>
          <ac:picMkLst>
            <pc:docMk/>
            <pc:sldMk cId="3564516182" sldId="291"/>
            <ac:picMk id="3" creationId="{C9240D6D-31A2-3115-7E8C-7247F975CE10}"/>
          </ac:picMkLst>
        </pc:picChg>
      </pc:sldChg>
      <pc:sldChg chg="addSp modSp mod">
        <pc:chgData name="조성준" userId="3b3091d6-35ab-4e63-acaf-c77b738efca6" providerId="ADAL" clId="{AAE99A15-3964-4916-BF4A-D79C8BE708C9}" dt="2022-12-18T13:21:56.088" v="533"/>
        <pc:sldMkLst>
          <pc:docMk/>
          <pc:sldMk cId="285065021" sldId="292"/>
        </pc:sldMkLst>
        <pc:spChg chg="mod">
          <ac:chgData name="조성준" userId="3b3091d6-35ab-4e63-acaf-c77b738efca6" providerId="ADAL" clId="{AAE99A15-3964-4916-BF4A-D79C8BE708C9}" dt="2022-12-18T13:07:46.366" v="33" actId="164"/>
          <ac:spMkLst>
            <pc:docMk/>
            <pc:sldMk cId="285065021" sldId="292"/>
            <ac:spMk id="6" creationId="{8FFAD7E1-10E2-54CE-28A7-07168F15E41E}"/>
          </ac:spMkLst>
        </pc:spChg>
        <pc:spChg chg="mod">
          <ac:chgData name="조성준" userId="3b3091d6-35ab-4e63-acaf-c77b738efca6" providerId="ADAL" clId="{AAE99A15-3964-4916-BF4A-D79C8BE708C9}" dt="2022-12-18T13:21:56.088" v="533"/>
          <ac:spMkLst>
            <pc:docMk/>
            <pc:sldMk cId="285065021" sldId="292"/>
            <ac:spMk id="333" creationId="{00000000-0000-0000-0000-000000000000}"/>
          </ac:spMkLst>
        </pc:spChg>
        <pc:grpChg chg="add mod">
          <ac:chgData name="조성준" userId="3b3091d6-35ab-4e63-acaf-c77b738efca6" providerId="ADAL" clId="{AAE99A15-3964-4916-BF4A-D79C8BE708C9}" dt="2022-12-18T13:07:46.366" v="33" actId="164"/>
          <ac:grpSpMkLst>
            <pc:docMk/>
            <pc:sldMk cId="285065021" sldId="292"/>
            <ac:grpSpMk id="2" creationId="{0993A636-1646-EFE5-4D46-CAA817D39B65}"/>
          </ac:grpSpMkLst>
        </pc:grpChg>
        <pc:graphicFrameChg chg="ord">
          <ac:chgData name="조성준" userId="3b3091d6-35ab-4e63-acaf-c77b738efca6" providerId="ADAL" clId="{AAE99A15-3964-4916-BF4A-D79C8BE708C9}" dt="2022-12-18T13:07:52.802" v="34" actId="166"/>
          <ac:graphicFrameMkLst>
            <pc:docMk/>
            <pc:sldMk cId="285065021" sldId="292"/>
            <ac:graphicFrameMk id="5" creationId="{BA1769B5-B5FA-A340-2189-78C0894C25C2}"/>
          </ac:graphicFrameMkLst>
        </pc:graphicFrameChg>
        <pc:picChg chg="mod">
          <ac:chgData name="조성준" userId="3b3091d6-35ab-4e63-acaf-c77b738efca6" providerId="ADAL" clId="{AAE99A15-3964-4916-BF4A-D79C8BE708C9}" dt="2022-12-18T13:07:46.366" v="33" actId="164"/>
          <ac:picMkLst>
            <pc:docMk/>
            <pc:sldMk cId="285065021" sldId="292"/>
            <ac:picMk id="4" creationId="{70BEB918-5460-35F3-BA62-D03A4E1D666B}"/>
          </ac:picMkLst>
        </pc:picChg>
      </pc:sldChg>
      <pc:sldChg chg="addSp modSp mod">
        <pc:chgData name="조성준" userId="3b3091d6-35ab-4e63-acaf-c77b738efca6" providerId="ADAL" clId="{AAE99A15-3964-4916-BF4A-D79C8BE708C9}" dt="2022-12-18T13:21:59.219" v="534"/>
        <pc:sldMkLst>
          <pc:docMk/>
          <pc:sldMk cId="813343551" sldId="293"/>
        </pc:sldMkLst>
        <pc:spChg chg="mod">
          <ac:chgData name="조성준" userId="3b3091d6-35ab-4e63-acaf-c77b738efca6" providerId="ADAL" clId="{AAE99A15-3964-4916-BF4A-D79C8BE708C9}" dt="2022-12-18T13:07:40.800" v="32" actId="164"/>
          <ac:spMkLst>
            <pc:docMk/>
            <pc:sldMk cId="813343551" sldId="293"/>
            <ac:spMk id="8" creationId="{76902018-D1D7-0942-2155-8089B990CB06}"/>
          </ac:spMkLst>
        </pc:spChg>
        <pc:spChg chg="mod">
          <ac:chgData name="조성준" userId="3b3091d6-35ab-4e63-acaf-c77b738efca6" providerId="ADAL" clId="{AAE99A15-3964-4916-BF4A-D79C8BE708C9}" dt="2022-12-18T13:21:59.219" v="534"/>
          <ac:spMkLst>
            <pc:docMk/>
            <pc:sldMk cId="813343551" sldId="293"/>
            <ac:spMk id="333" creationId="{00000000-0000-0000-0000-000000000000}"/>
          </ac:spMkLst>
        </pc:spChg>
        <pc:grpChg chg="add mod">
          <ac:chgData name="조성준" userId="3b3091d6-35ab-4e63-acaf-c77b738efca6" providerId="ADAL" clId="{AAE99A15-3964-4916-BF4A-D79C8BE708C9}" dt="2022-12-18T13:07:40.800" v="32" actId="164"/>
          <ac:grpSpMkLst>
            <pc:docMk/>
            <pc:sldMk cId="813343551" sldId="293"/>
            <ac:grpSpMk id="2" creationId="{4D9D14EB-819E-E31D-AAB1-54BE60BFBF9F}"/>
          </ac:grpSpMkLst>
        </pc:grpChg>
        <pc:picChg chg="mod">
          <ac:chgData name="조성준" userId="3b3091d6-35ab-4e63-acaf-c77b738efca6" providerId="ADAL" clId="{AAE99A15-3964-4916-BF4A-D79C8BE708C9}" dt="2022-12-18T13:07:40.800" v="32" actId="164"/>
          <ac:picMkLst>
            <pc:docMk/>
            <pc:sldMk cId="813343551" sldId="293"/>
            <ac:picMk id="6" creationId="{97259B46-B077-CDBA-1465-4E611C0F4C35}"/>
          </ac:picMkLst>
        </pc:picChg>
      </pc:sldChg>
      <pc:sldChg chg="addSp modSp mod">
        <pc:chgData name="조성준" userId="3b3091d6-35ab-4e63-acaf-c77b738efca6" providerId="ADAL" clId="{AAE99A15-3964-4916-BF4A-D79C8BE708C9}" dt="2022-12-18T13:22:02.683" v="535"/>
        <pc:sldMkLst>
          <pc:docMk/>
          <pc:sldMk cId="3029098355" sldId="294"/>
        </pc:sldMkLst>
        <pc:spChg chg="mod">
          <ac:chgData name="조성준" userId="3b3091d6-35ab-4e63-acaf-c77b738efca6" providerId="ADAL" clId="{AAE99A15-3964-4916-BF4A-D79C8BE708C9}" dt="2022-12-18T13:07:34.039" v="31" actId="164"/>
          <ac:spMkLst>
            <pc:docMk/>
            <pc:sldMk cId="3029098355" sldId="294"/>
            <ac:spMk id="8" creationId="{76902018-D1D7-0942-2155-8089B990CB06}"/>
          </ac:spMkLst>
        </pc:spChg>
        <pc:spChg chg="mod">
          <ac:chgData name="조성준" userId="3b3091d6-35ab-4e63-acaf-c77b738efca6" providerId="ADAL" clId="{AAE99A15-3964-4916-BF4A-D79C8BE708C9}" dt="2022-12-18T13:22:02.683" v="535"/>
          <ac:spMkLst>
            <pc:docMk/>
            <pc:sldMk cId="3029098355" sldId="294"/>
            <ac:spMk id="333" creationId="{00000000-0000-0000-0000-000000000000}"/>
          </ac:spMkLst>
        </pc:spChg>
        <pc:grpChg chg="add mod">
          <ac:chgData name="조성준" userId="3b3091d6-35ab-4e63-acaf-c77b738efca6" providerId="ADAL" clId="{AAE99A15-3964-4916-BF4A-D79C8BE708C9}" dt="2022-12-18T13:07:34.039" v="31" actId="164"/>
          <ac:grpSpMkLst>
            <pc:docMk/>
            <pc:sldMk cId="3029098355" sldId="294"/>
            <ac:grpSpMk id="2" creationId="{7DFB5EE1-D069-92AF-D588-2679D5F31AF4}"/>
          </ac:grpSpMkLst>
        </pc:grpChg>
        <pc:picChg chg="mod">
          <ac:chgData name="조성준" userId="3b3091d6-35ab-4e63-acaf-c77b738efca6" providerId="ADAL" clId="{AAE99A15-3964-4916-BF4A-D79C8BE708C9}" dt="2022-12-18T13:07:34.039" v="31" actId="164"/>
          <ac:picMkLst>
            <pc:docMk/>
            <pc:sldMk cId="3029098355" sldId="294"/>
            <ac:picMk id="6" creationId="{97259B46-B077-CDBA-1465-4E611C0F4C35}"/>
          </ac:picMkLst>
        </pc:picChg>
        <pc:picChg chg="mod">
          <ac:chgData name="조성준" userId="3b3091d6-35ab-4e63-acaf-c77b738efca6" providerId="ADAL" clId="{AAE99A15-3964-4916-BF4A-D79C8BE708C9}" dt="2022-12-18T13:07:34.039" v="31" actId="164"/>
          <ac:picMkLst>
            <pc:docMk/>
            <pc:sldMk cId="3029098355" sldId="294"/>
            <ac:picMk id="13" creationId="{9681563F-B8C7-3BAB-6FA9-EAD373D08078}"/>
          </ac:picMkLst>
        </pc:picChg>
        <pc:picChg chg="mod">
          <ac:chgData name="조성준" userId="3b3091d6-35ab-4e63-acaf-c77b738efca6" providerId="ADAL" clId="{AAE99A15-3964-4916-BF4A-D79C8BE708C9}" dt="2022-12-18T13:07:34.039" v="31" actId="164"/>
          <ac:picMkLst>
            <pc:docMk/>
            <pc:sldMk cId="3029098355" sldId="294"/>
            <ac:picMk id="19" creationId="{F022A247-2301-20C1-5AD3-BFFB065F5547}"/>
          </ac:picMkLst>
        </pc:picChg>
        <pc:cxnChg chg="mod">
          <ac:chgData name="조성준" userId="3b3091d6-35ab-4e63-acaf-c77b738efca6" providerId="ADAL" clId="{AAE99A15-3964-4916-BF4A-D79C8BE708C9}" dt="2022-12-18T13:07:34.039" v="31" actId="164"/>
          <ac:cxnSpMkLst>
            <pc:docMk/>
            <pc:sldMk cId="3029098355" sldId="294"/>
            <ac:cxnSpMk id="17" creationId="{23B7A5C2-B069-ED69-C600-4A83AC7F8E5D}"/>
          </ac:cxnSpMkLst>
        </pc:cxnChg>
        <pc:cxnChg chg="mod">
          <ac:chgData name="조성준" userId="3b3091d6-35ab-4e63-acaf-c77b738efca6" providerId="ADAL" clId="{AAE99A15-3964-4916-BF4A-D79C8BE708C9}" dt="2022-12-18T13:07:34.039" v="31" actId="164"/>
          <ac:cxnSpMkLst>
            <pc:docMk/>
            <pc:sldMk cId="3029098355" sldId="294"/>
            <ac:cxnSpMk id="22" creationId="{CDF39182-16D9-C754-6C78-440631C74587}"/>
          </ac:cxnSpMkLst>
        </pc:cxnChg>
      </pc:sldChg>
      <pc:sldChg chg="addSp modSp mod">
        <pc:chgData name="조성준" userId="3b3091d6-35ab-4e63-acaf-c77b738efca6" providerId="ADAL" clId="{AAE99A15-3964-4916-BF4A-D79C8BE708C9}" dt="2022-12-18T13:41:54.407" v="839"/>
        <pc:sldMkLst>
          <pc:docMk/>
          <pc:sldMk cId="3236096977" sldId="295"/>
        </pc:sldMkLst>
        <pc:spChg chg="mod">
          <ac:chgData name="조성준" userId="3b3091d6-35ab-4e63-acaf-c77b738efca6" providerId="ADAL" clId="{AAE99A15-3964-4916-BF4A-D79C8BE708C9}" dt="2022-12-18T13:07:24.232" v="30" actId="164"/>
          <ac:spMkLst>
            <pc:docMk/>
            <pc:sldMk cId="3236096977" sldId="295"/>
            <ac:spMk id="6" creationId="{7AC4891A-A401-2F10-E9FE-EAAF6B773ED9}"/>
          </ac:spMkLst>
        </pc:spChg>
        <pc:spChg chg="mod">
          <ac:chgData name="조성준" userId="3b3091d6-35ab-4e63-acaf-c77b738efca6" providerId="ADAL" clId="{AAE99A15-3964-4916-BF4A-D79C8BE708C9}" dt="2022-12-18T13:41:54.407" v="839"/>
          <ac:spMkLst>
            <pc:docMk/>
            <pc:sldMk cId="3236096977" sldId="295"/>
            <ac:spMk id="333" creationId="{00000000-0000-0000-0000-000000000000}"/>
          </ac:spMkLst>
        </pc:spChg>
        <pc:grpChg chg="add mod">
          <ac:chgData name="조성준" userId="3b3091d6-35ab-4e63-acaf-c77b738efca6" providerId="ADAL" clId="{AAE99A15-3964-4916-BF4A-D79C8BE708C9}" dt="2022-12-18T13:07:24.232" v="30" actId="164"/>
          <ac:grpSpMkLst>
            <pc:docMk/>
            <pc:sldMk cId="3236096977" sldId="295"/>
            <ac:grpSpMk id="2" creationId="{66F881ED-FB33-4650-FB56-4E5F107610B9}"/>
          </ac:grpSpMkLst>
        </pc:grpChg>
        <pc:picChg chg="mod">
          <ac:chgData name="조성준" userId="3b3091d6-35ab-4e63-acaf-c77b738efca6" providerId="ADAL" clId="{AAE99A15-3964-4916-BF4A-D79C8BE708C9}" dt="2022-12-18T13:07:24.232" v="30" actId="164"/>
          <ac:picMkLst>
            <pc:docMk/>
            <pc:sldMk cId="3236096977" sldId="295"/>
            <ac:picMk id="5" creationId="{474B9E35-D845-A691-24E9-DAB00BF3D6C5}"/>
          </ac:picMkLst>
        </pc:picChg>
      </pc:sldChg>
      <pc:sldChg chg="modSp mod">
        <pc:chgData name="조성준" userId="3b3091d6-35ab-4e63-acaf-c77b738efca6" providerId="ADAL" clId="{AAE99A15-3964-4916-BF4A-D79C8BE708C9}" dt="2022-12-18T13:42:01.141" v="849"/>
        <pc:sldMkLst>
          <pc:docMk/>
          <pc:sldMk cId="2438726414" sldId="296"/>
        </pc:sldMkLst>
        <pc:spChg chg="mod">
          <ac:chgData name="조성준" userId="3b3091d6-35ab-4e63-acaf-c77b738efca6" providerId="ADAL" clId="{AAE99A15-3964-4916-BF4A-D79C8BE708C9}" dt="2022-12-18T13:42:01.141" v="849"/>
          <ac:spMkLst>
            <pc:docMk/>
            <pc:sldMk cId="2438726414" sldId="296"/>
            <ac:spMk id="333" creationId="{00000000-0000-0000-0000-000000000000}"/>
          </ac:spMkLst>
        </pc:spChg>
      </pc:sldChg>
      <pc:sldChg chg="addSp modSp mod">
        <pc:chgData name="조성준" userId="3b3091d6-35ab-4e63-acaf-c77b738efca6" providerId="ADAL" clId="{AAE99A15-3964-4916-BF4A-D79C8BE708C9}" dt="2022-12-18T13:22:31.442" v="554"/>
        <pc:sldMkLst>
          <pc:docMk/>
          <pc:sldMk cId="3190708084" sldId="297"/>
        </pc:sldMkLst>
        <pc:spChg chg="mod">
          <ac:chgData name="조성준" userId="3b3091d6-35ab-4e63-acaf-c77b738efca6" providerId="ADAL" clId="{AAE99A15-3964-4916-BF4A-D79C8BE708C9}" dt="2022-12-18T13:10:39.382" v="82" actId="164"/>
          <ac:spMkLst>
            <pc:docMk/>
            <pc:sldMk cId="3190708084" sldId="297"/>
            <ac:spMk id="5" creationId="{B827B10E-E74C-8085-4D61-5FCAA649FD94}"/>
          </ac:spMkLst>
        </pc:spChg>
        <pc:spChg chg="mod">
          <ac:chgData name="조성준" userId="3b3091d6-35ab-4e63-acaf-c77b738efca6" providerId="ADAL" clId="{AAE99A15-3964-4916-BF4A-D79C8BE708C9}" dt="2022-12-18T13:22:31.442" v="554"/>
          <ac:spMkLst>
            <pc:docMk/>
            <pc:sldMk cId="3190708084" sldId="297"/>
            <ac:spMk id="362" creationId="{00000000-0000-0000-0000-000000000000}"/>
          </ac:spMkLst>
        </pc:spChg>
        <pc:grpChg chg="add mod">
          <ac:chgData name="조성준" userId="3b3091d6-35ab-4e63-acaf-c77b738efca6" providerId="ADAL" clId="{AAE99A15-3964-4916-BF4A-D79C8BE708C9}" dt="2022-12-18T13:10:39.382" v="82" actId="164"/>
          <ac:grpSpMkLst>
            <pc:docMk/>
            <pc:sldMk cId="3190708084" sldId="297"/>
            <ac:grpSpMk id="2" creationId="{4E685BB0-D824-AAF5-2D5D-84E22562BF89}"/>
          </ac:grpSpMkLst>
        </pc:grpChg>
        <pc:picChg chg="mod">
          <ac:chgData name="조성준" userId="3b3091d6-35ab-4e63-acaf-c77b738efca6" providerId="ADAL" clId="{AAE99A15-3964-4916-BF4A-D79C8BE708C9}" dt="2022-12-18T13:10:39.382" v="82" actId="164"/>
          <ac:picMkLst>
            <pc:docMk/>
            <pc:sldMk cId="3190708084" sldId="297"/>
            <ac:picMk id="3" creationId="{6FF30A8B-0F49-47B1-B56A-45F128BC259E}"/>
          </ac:picMkLst>
        </pc:picChg>
      </pc:sldChg>
      <pc:sldChg chg="addSp modSp mod">
        <pc:chgData name="조성준" userId="3b3091d6-35ab-4e63-acaf-c77b738efca6" providerId="ADAL" clId="{AAE99A15-3964-4916-BF4A-D79C8BE708C9}" dt="2022-12-18T13:22:35.585" v="555"/>
        <pc:sldMkLst>
          <pc:docMk/>
          <pc:sldMk cId="3225205499" sldId="298"/>
        </pc:sldMkLst>
        <pc:spChg chg="mod">
          <ac:chgData name="조성준" userId="3b3091d6-35ab-4e63-acaf-c77b738efca6" providerId="ADAL" clId="{AAE99A15-3964-4916-BF4A-D79C8BE708C9}" dt="2022-12-18T13:10:45.470" v="83" actId="164"/>
          <ac:spMkLst>
            <pc:docMk/>
            <pc:sldMk cId="3225205499" sldId="298"/>
            <ac:spMk id="4" creationId="{33B813B4-7069-33BB-A2FC-2822BE8B0C32}"/>
          </ac:spMkLst>
        </pc:spChg>
        <pc:spChg chg="mod">
          <ac:chgData name="조성준" userId="3b3091d6-35ab-4e63-acaf-c77b738efca6" providerId="ADAL" clId="{AAE99A15-3964-4916-BF4A-D79C8BE708C9}" dt="2022-12-18T13:10:45.470" v="83" actId="164"/>
          <ac:spMkLst>
            <pc:docMk/>
            <pc:sldMk cId="3225205499" sldId="298"/>
            <ac:spMk id="9" creationId="{ABDEE523-1610-1371-C25A-857CA695EDD5}"/>
          </ac:spMkLst>
        </pc:spChg>
        <pc:spChg chg="mod">
          <ac:chgData name="조성준" userId="3b3091d6-35ab-4e63-acaf-c77b738efca6" providerId="ADAL" clId="{AAE99A15-3964-4916-BF4A-D79C8BE708C9}" dt="2022-12-18T13:10:51.701" v="84" actId="164"/>
          <ac:spMkLst>
            <pc:docMk/>
            <pc:sldMk cId="3225205499" sldId="298"/>
            <ac:spMk id="10" creationId="{D54BD668-1BA4-EE91-B4FD-7914A7FB6A5E}"/>
          </ac:spMkLst>
        </pc:spChg>
        <pc:spChg chg="mod">
          <ac:chgData name="조성준" userId="3b3091d6-35ab-4e63-acaf-c77b738efca6" providerId="ADAL" clId="{AAE99A15-3964-4916-BF4A-D79C8BE708C9}" dt="2022-12-18T13:22:35.585" v="555"/>
          <ac:spMkLst>
            <pc:docMk/>
            <pc:sldMk cId="3225205499" sldId="298"/>
            <ac:spMk id="362" creationId="{00000000-0000-0000-0000-000000000000}"/>
          </ac:spMkLst>
        </pc:spChg>
        <pc:grpChg chg="add mod">
          <ac:chgData name="조성준" userId="3b3091d6-35ab-4e63-acaf-c77b738efca6" providerId="ADAL" clId="{AAE99A15-3964-4916-BF4A-D79C8BE708C9}" dt="2022-12-18T13:10:45.470" v="83" actId="164"/>
          <ac:grpSpMkLst>
            <pc:docMk/>
            <pc:sldMk cId="3225205499" sldId="298"/>
            <ac:grpSpMk id="2" creationId="{C17011B9-9931-2DB2-C179-158F40314A6C}"/>
          </ac:grpSpMkLst>
        </pc:grpChg>
        <pc:grpChg chg="add mod">
          <ac:chgData name="조성준" userId="3b3091d6-35ab-4e63-acaf-c77b738efca6" providerId="ADAL" clId="{AAE99A15-3964-4916-BF4A-D79C8BE708C9}" dt="2022-12-18T13:10:51.701" v="84" actId="164"/>
          <ac:grpSpMkLst>
            <pc:docMk/>
            <pc:sldMk cId="3225205499" sldId="298"/>
            <ac:grpSpMk id="6" creationId="{F3A57FE0-38F6-615A-82E3-F97272D71C41}"/>
          </ac:grpSpMkLst>
        </pc:grpChg>
        <pc:picChg chg="mod">
          <ac:chgData name="조성준" userId="3b3091d6-35ab-4e63-acaf-c77b738efca6" providerId="ADAL" clId="{AAE99A15-3964-4916-BF4A-D79C8BE708C9}" dt="2022-12-18T13:10:45.470" v="83" actId="164"/>
          <ac:picMkLst>
            <pc:docMk/>
            <pc:sldMk cId="3225205499" sldId="298"/>
            <ac:picMk id="3" creationId="{5A68213F-68BD-A8DC-3B32-ADE7142A1F4A}"/>
          </ac:picMkLst>
        </pc:picChg>
        <pc:picChg chg="mod">
          <ac:chgData name="조성준" userId="3b3091d6-35ab-4e63-acaf-c77b738efca6" providerId="ADAL" clId="{AAE99A15-3964-4916-BF4A-D79C8BE708C9}" dt="2022-12-18T13:10:51.701" v="84" actId="164"/>
          <ac:picMkLst>
            <pc:docMk/>
            <pc:sldMk cId="3225205499" sldId="298"/>
            <ac:picMk id="7" creationId="{19A1B38D-0AB8-33E0-2E5B-EFE00F37CF92}"/>
          </ac:picMkLst>
        </pc:picChg>
      </pc:sldChg>
      <pc:sldChg chg="modSp mod">
        <pc:chgData name="조성준" userId="3b3091d6-35ab-4e63-acaf-c77b738efca6" providerId="ADAL" clId="{AAE99A15-3964-4916-BF4A-D79C8BE708C9}" dt="2022-12-18T13:22:43.120" v="556"/>
        <pc:sldMkLst>
          <pc:docMk/>
          <pc:sldMk cId="474124750" sldId="299"/>
        </pc:sldMkLst>
        <pc:spChg chg="mod">
          <ac:chgData name="조성준" userId="3b3091d6-35ab-4e63-acaf-c77b738efca6" providerId="ADAL" clId="{AAE99A15-3964-4916-BF4A-D79C8BE708C9}" dt="2022-12-18T13:22:43.120" v="556"/>
          <ac:spMkLst>
            <pc:docMk/>
            <pc:sldMk cId="474124750" sldId="299"/>
            <ac:spMk id="362" creationId="{00000000-0000-0000-0000-000000000000}"/>
          </ac:spMkLst>
        </pc:spChg>
      </pc:sldChg>
      <pc:sldChg chg="addSp modSp mod">
        <pc:chgData name="조성준" userId="3b3091d6-35ab-4e63-acaf-c77b738efca6" providerId="ADAL" clId="{AAE99A15-3964-4916-BF4A-D79C8BE708C9}" dt="2022-12-18T13:22:49.049" v="557"/>
        <pc:sldMkLst>
          <pc:docMk/>
          <pc:sldMk cId="3457996517" sldId="300"/>
        </pc:sldMkLst>
        <pc:spChg chg="mod">
          <ac:chgData name="조성준" userId="3b3091d6-35ab-4e63-acaf-c77b738efca6" providerId="ADAL" clId="{AAE99A15-3964-4916-BF4A-D79C8BE708C9}" dt="2022-12-18T13:11:03.030" v="85" actId="164"/>
          <ac:spMkLst>
            <pc:docMk/>
            <pc:sldMk cId="3457996517" sldId="300"/>
            <ac:spMk id="11" creationId="{88AEC498-CA24-D367-24C3-4C1243AE2102}"/>
          </ac:spMkLst>
        </pc:spChg>
        <pc:spChg chg="mod">
          <ac:chgData name="조성준" userId="3b3091d6-35ab-4e63-acaf-c77b738efca6" providerId="ADAL" clId="{AAE99A15-3964-4916-BF4A-D79C8BE708C9}" dt="2022-12-18T13:22:49.049" v="557"/>
          <ac:spMkLst>
            <pc:docMk/>
            <pc:sldMk cId="3457996517" sldId="300"/>
            <ac:spMk id="362" creationId="{00000000-0000-0000-0000-000000000000}"/>
          </ac:spMkLst>
        </pc:spChg>
        <pc:grpChg chg="add mod">
          <ac:chgData name="조성준" userId="3b3091d6-35ab-4e63-acaf-c77b738efca6" providerId="ADAL" clId="{AAE99A15-3964-4916-BF4A-D79C8BE708C9}" dt="2022-12-18T13:11:03.030" v="85" actId="164"/>
          <ac:grpSpMkLst>
            <pc:docMk/>
            <pc:sldMk cId="3457996517" sldId="300"/>
            <ac:grpSpMk id="2" creationId="{160BDC00-A6CB-C9CA-6D75-1C2646D8D817}"/>
          </ac:grpSpMkLst>
        </pc:grpChg>
        <pc:picChg chg="mod">
          <ac:chgData name="조성준" userId="3b3091d6-35ab-4e63-acaf-c77b738efca6" providerId="ADAL" clId="{AAE99A15-3964-4916-BF4A-D79C8BE708C9}" dt="2022-12-18T13:11:03.030" v="85" actId="164"/>
          <ac:picMkLst>
            <pc:docMk/>
            <pc:sldMk cId="3457996517" sldId="300"/>
            <ac:picMk id="3" creationId="{D6BC8207-6E69-BF78-52CF-E37F648BCA7D}"/>
          </ac:picMkLst>
        </pc:picChg>
      </pc:sldChg>
      <pc:sldChg chg="addSp modSp mod">
        <pc:chgData name="조성준" userId="3b3091d6-35ab-4e63-acaf-c77b738efca6" providerId="ADAL" clId="{AAE99A15-3964-4916-BF4A-D79C8BE708C9}" dt="2022-12-18T13:22:53.438" v="558"/>
        <pc:sldMkLst>
          <pc:docMk/>
          <pc:sldMk cId="2684423711" sldId="301"/>
        </pc:sldMkLst>
        <pc:spChg chg="mod">
          <ac:chgData name="조성준" userId="3b3091d6-35ab-4e63-acaf-c77b738efca6" providerId="ADAL" clId="{AAE99A15-3964-4916-BF4A-D79C8BE708C9}" dt="2022-12-18T13:11:14.566" v="86" actId="164"/>
          <ac:spMkLst>
            <pc:docMk/>
            <pc:sldMk cId="2684423711" sldId="301"/>
            <ac:spMk id="13" creationId="{CE9242A5-8D8F-C9B4-70A5-8361F5E094B3}"/>
          </ac:spMkLst>
        </pc:spChg>
        <pc:spChg chg="mod">
          <ac:chgData name="조성준" userId="3b3091d6-35ab-4e63-acaf-c77b738efca6" providerId="ADAL" clId="{AAE99A15-3964-4916-BF4A-D79C8BE708C9}" dt="2022-12-18T13:11:14.566" v="86" actId="164"/>
          <ac:spMkLst>
            <pc:docMk/>
            <pc:sldMk cId="2684423711" sldId="301"/>
            <ac:spMk id="14" creationId="{5F3009F9-E0EA-839A-4279-82808FF9B618}"/>
          </ac:spMkLst>
        </pc:spChg>
        <pc:spChg chg="mod">
          <ac:chgData name="조성준" userId="3b3091d6-35ab-4e63-acaf-c77b738efca6" providerId="ADAL" clId="{AAE99A15-3964-4916-BF4A-D79C8BE708C9}" dt="2022-12-18T13:11:20.342" v="87" actId="164"/>
          <ac:spMkLst>
            <pc:docMk/>
            <pc:sldMk cId="2684423711" sldId="301"/>
            <ac:spMk id="15" creationId="{FD8151FF-2660-E2CE-0F50-2A472A69CB9E}"/>
          </ac:spMkLst>
        </pc:spChg>
        <pc:spChg chg="mod">
          <ac:chgData name="조성준" userId="3b3091d6-35ab-4e63-acaf-c77b738efca6" providerId="ADAL" clId="{AAE99A15-3964-4916-BF4A-D79C8BE708C9}" dt="2022-12-18T13:11:20.342" v="87" actId="164"/>
          <ac:spMkLst>
            <pc:docMk/>
            <pc:sldMk cId="2684423711" sldId="301"/>
            <ac:spMk id="16" creationId="{C7D69520-C536-9277-A65B-8F26D2EC7CBF}"/>
          </ac:spMkLst>
        </pc:spChg>
        <pc:spChg chg="mod">
          <ac:chgData name="조성준" userId="3b3091d6-35ab-4e63-acaf-c77b738efca6" providerId="ADAL" clId="{AAE99A15-3964-4916-BF4A-D79C8BE708C9}" dt="2022-12-18T13:22:53.438" v="558"/>
          <ac:spMkLst>
            <pc:docMk/>
            <pc:sldMk cId="2684423711" sldId="301"/>
            <ac:spMk id="362" creationId="{00000000-0000-0000-0000-000000000000}"/>
          </ac:spMkLst>
        </pc:spChg>
        <pc:grpChg chg="add mod">
          <ac:chgData name="조성준" userId="3b3091d6-35ab-4e63-acaf-c77b738efca6" providerId="ADAL" clId="{AAE99A15-3964-4916-BF4A-D79C8BE708C9}" dt="2022-12-18T13:11:14.566" v="86" actId="164"/>
          <ac:grpSpMkLst>
            <pc:docMk/>
            <pc:sldMk cId="2684423711" sldId="301"/>
            <ac:grpSpMk id="2" creationId="{847839D4-23EF-2B6A-8BEB-A325B82FB63E}"/>
          </ac:grpSpMkLst>
        </pc:grpChg>
        <pc:grpChg chg="add mod">
          <ac:chgData name="조성준" userId="3b3091d6-35ab-4e63-acaf-c77b738efca6" providerId="ADAL" clId="{AAE99A15-3964-4916-BF4A-D79C8BE708C9}" dt="2022-12-18T13:11:20.342" v="87" actId="164"/>
          <ac:grpSpMkLst>
            <pc:docMk/>
            <pc:sldMk cId="2684423711" sldId="301"/>
            <ac:grpSpMk id="3" creationId="{2C658EDA-3E9F-ACD1-9F87-F04C9FFE308C}"/>
          </ac:grpSpMkLst>
        </pc:grpChg>
        <pc:picChg chg="mod">
          <ac:chgData name="조성준" userId="3b3091d6-35ab-4e63-acaf-c77b738efca6" providerId="ADAL" clId="{AAE99A15-3964-4916-BF4A-D79C8BE708C9}" dt="2022-12-18T13:11:14.566" v="86" actId="164"/>
          <ac:picMkLst>
            <pc:docMk/>
            <pc:sldMk cId="2684423711" sldId="301"/>
            <ac:picMk id="5" creationId="{A7CAEEEB-FD63-38E0-ABB8-6F96DCD7B9B7}"/>
          </ac:picMkLst>
        </pc:picChg>
        <pc:picChg chg="mod">
          <ac:chgData name="조성준" userId="3b3091d6-35ab-4e63-acaf-c77b738efca6" providerId="ADAL" clId="{AAE99A15-3964-4916-BF4A-D79C8BE708C9}" dt="2022-12-18T13:11:20.342" v="87" actId="164"/>
          <ac:picMkLst>
            <pc:docMk/>
            <pc:sldMk cId="2684423711" sldId="301"/>
            <ac:picMk id="9" creationId="{99BCAEB5-7868-6B96-8C80-EEA5754B6821}"/>
          </ac:picMkLst>
        </pc:picChg>
      </pc:sldChg>
      <pc:sldChg chg="modSp mod">
        <pc:chgData name="조성준" userId="3b3091d6-35ab-4e63-acaf-c77b738efca6" providerId="ADAL" clId="{AAE99A15-3964-4916-BF4A-D79C8BE708C9}" dt="2022-12-18T13:22:58.466" v="559"/>
        <pc:sldMkLst>
          <pc:docMk/>
          <pc:sldMk cId="2215399361" sldId="302"/>
        </pc:sldMkLst>
        <pc:spChg chg="mod">
          <ac:chgData name="조성준" userId="3b3091d6-35ab-4e63-acaf-c77b738efca6" providerId="ADAL" clId="{AAE99A15-3964-4916-BF4A-D79C8BE708C9}" dt="2022-12-18T13:22:58.466" v="559"/>
          <ac:spMkLst>
            <pc:docMk/>
            <pc:sldMk cId="2215399361" sldId="302"/>
            <ac:spMk id="362" creationId="{00000000-0000-0000-0000-000000000000}"/>
          </ac:spMkLst>
        </pc:spChg>
      </pc:sldChg>
      <pc:sldChg chg="modSp mod">
        <pc:chgData name="조성준" userId="3b3091d6-35ab-4e63-acaf-c77b738efca6" providerId="ADAL" clId="{AAE99A15-3964-4916-BF4A-D79C8BE708C9}" dt="2022-12-18T13:23:01.610" v="560"/>
        <pc:sldMkLst>
          <pc:docMk/>
          <pc:sldMk cId="3894553753" sldId="303"/>
        </pc:sldMkLst>
        <pc:spChg chg="mod">
          <ac:chgData name="조성준" userId="3b3091d6-35ab-4e63-acaf-c77b738efca6" providerId="ADAL" clId="{AAE99A15-3964-4916-BF4A-D79C8BE708C9}" dt="2022-12-18T13:23:01.610" v="560"/>
          <ac:spMkLst>
            <pc:docMk/>
            <pc:sldMk cId="3894553753" sldId="303"/>
            <ac:spMk id="362" creationId="{00000000-0000-0000-0000-000000000000}"/>
          </ac:spMkLst>
        </pc:spChg>
      </pc:sldChg>
      <pc:sldChg chg="modSp mod">
        <pc:chgData name="조성준" userId="3b3091d6-35ab-4e63-acaf-c77b738efca6" providerId="ADAL" clId="{AAE99A15-3964-4916-BF4A-D79C8BE708C9}" dt="2022-12-18T14:20:12.755" v="2237" actId="1076"/>
        <pc:sldMkLst>
          <pc:docMk/>
          <pc:sldMk cId="3097088185" sldId="304"/>
        </pc:sldMkLst>
        <pc:spChg chg="mod">
          <ac:chgData name="조성준" userId="3b3091d6-35ab-4e63-acaf-c77b738efca6" providerId="ADAL" clId="{AAE99A15-3964-4916-BF4A-D79C8BE708C9}" dt="2022-12-18T13:41:24.223" v="829"/>
          <ac:spMkLst>
            <pc:docMk/>
            <pc:sldMk cId="3097088185" sldId="304"/>
            <ac:spMk id="362" creationId="{00000000-0000-0000-0000-000000000000}"/>
          </ac:spMkLst>
        </pc:spChg>
        <pc:picChg chg="mod">
          <ac:chgData name="조성준" userId="3b3091d6-35ab-4e63-acaf-c77b738efca6" providerId="ADAL" clId="{AAE99A15-3964-4916-BF4A-D79C8BE708C9}" dt="2022-12-18T14:20:12.755" v="2237" actId="1076"/>
          <ac:picMkLst>
            <pc:docMk/>
            <pc:sldMk cId="3097088185" sldId="304"/>
            <ac:picMk id="3" creationId="{AC3FD60D-E761-560D-60FE-25982649F79C}"/>
          </ac:picMkLst>
        </pc:picChg>
      </pc:sldChg>
      <pc:sldChg chg="modSp mod ord">
        <pc:chgData name="조성준" userId="3b3091d6-35ab-4e63-acaf-c77b738efca6" providerId="ADAL" clId="{AAE99A15-3964-4916-BF4A-D79C8BE708C9}" dt="2022-12-18T13:44:55.397" v="921" actId="20578"/>
        <pc:sldMkLst>
          <pc:docMk/>
          <pc:sldMk cId="3539893782" sldId="305"/>
        </pc:sldMkLst>
        <pc:spChg chg="mod">
          <ac:chgData name="조성준" userId="3b3091d6-35ab-4e63-acaf-c77b738efca6" providerId="ADAL" clId="{AAE99A15-3964-4916-BF4A-D79C8BE708C9}" dt="2022-12-18T13:41:17.784" v="819" actId="20577"/>
          <ac:spMkLst>
            <pc:docMk/>
            <pc:sldMk cId="3539893782" sldId="305"/>
            <ac:spMk id="362" creationId="{00000000-0000-0000-0000-000000000000}"/>
          </ac:spMkLst>
        </pc:spChg>
      </pc:sldChg>
      <pc:sldChg chg="modSp mod modNotesTx">
        <pc:chgData name="조성준" userId="3b3091d6-35ab-4e63-acaf-c77b738efca6" providerId="ADAL" clId="{AAE99A15-3964-4916-BF4A-D79C8BE708C9}" dt="2022-12-18T13:49:15.447" v="1614" actId="20577"/>
        <pc:sldMkLst>
          <pc:docMk/>
          <pc:sldMk cId="2604885380" sldId="306"/>
        </pc:sldMkLst>
        <pc:spChg chg="mod">
          <ac:chgData name="조성준" userId="3b3091d6-35ab-4e63-acaf-c77b738efca6" providerId="ADAL" clId="{AAE99A15-3964-4916-BF4A-D79C8BE708C9}" dt="2022-12-18T13:41:07.709" v="799"/>
          <ac:spMkLst>
            <pc:docMk/>
            <pc:sldMk cId="2604885380" sldId="306"/>
            <ac:spMk id="362" creationId="{00000000-0000-0000-0000-000000000000}"/>
          </ac:spMkLst>
        </pc:spChg>
        <pc:picChg chg="mod">
          <ac:chgData name="조성준" userId="3b3091d6-35ab-4e63-acaf-c77b738efca6" providerId="ADAL" clId="{AAE99A15-3964-4916-BF4A-D79C8BE708C9}" dt="2022-12-18T13:12:10.524" v="89" actId="1582"/>
          <ac:picMkLst>
            <pc:docMk/>
            <pc:sldMk cId="2604885380" sldId="306"/>
            <ac:picMk id="5" creationId="{F32D5F5F-B008-BD5D-9B2E-5C823780E85D}"/>
          </ac:picMkLst>
        </pc:picChg>
      </pc:sldChg>
      <pc:sldChg chg="addSp modSp mod modNotesTx">
        <pc:chgData name="조성준" userId="3b3091d6-35ab-4e63-acaf-c77b738efca6" providerId="ADAL" clId="{AAE99A15-3964-4916-BF4A-D79C8BE708C9}" dt="2022-12-18T14:24:04.619" v="2285" actId="14100"/>
        <pc:sldMkLst>
          <pc:docMk/>
          <pc:sldMk cId="162336775" sldId="307"/>
        </pc:sldMkLst>
        <pc:spChg chg="add mod">
          <ac:chgData name="조성준" userId="3b3091d6-35ab-4e63-acaf-c77b738efca6" providerId="ADAL" clId="{AAE99A15-3964-4916-BF4A-D79C8BE708C9}" dt="2022-12-18T14:24:04.619" v="2285" actId="14100"/>
          <ac:spMkLst>
            <pc:docMk/>
            <pc:sldMk cId="162336775" sldId="307"/>
            <ac:spMk id="2" creationId="{1FC4D2BF-090E-2552-C4A7-99080956DBB0}"/>
          </ac:spMkLst>
        </pc:spChg>
        <pc:spChg chg="add mod">
          <ac:chgData name="조성준" userId="3b3091d6-35ab-4e63-acaf-c77b738efca6" providerId="ADAL" clId="{AAE99A15-3964-4916-BF4A-D79C8BE708C9}" dt="2022-12-18T14:23:58.196" v="2284" actId="164"/>
          <ac:spMkLst>
            <pc:docMk/>
            <pc:sldMk cId="162336775" sldId="307"/>
            <ac:spMk id="4" creationId="{E34813D5-7FD6-E124-2A00-DF8BA6625348}"/>
          </ac:spMkLst>
        </pc:spChg>
        <pc:spChg chg="mod">
          <ac:chgData name="조성준" userId="3b3091d6-35ab-4e63-acaf-c77b738efca6" providerId="ADAL" clId="{AAE99A15-3964-4916-BF4A-D79C8BE708C9}" dt="2022-12-18T13:41:03.702" v="789"/>
          <ac:spMkLst>
            <pc:docMk/>
            <pc:sldMk cId="162336775" sldId="307"/>
            <ac:spMk id="362" creationId="{00000000-0000-0000-0000-000000000000}"/>
          </ac:spMkLst>
        </pc:spChg>
        <pc:grpChg chg="add mod">
          <ac:chgData name="조성준" userId="3b3091d6-35ab-4e63-acaf-c77b738efca6" providerId="ADAL" clId="{AAE99A15-3964-4916-BF4A-D79C8BE708C9}" dt="2022-12-18T14:23:55.668" v="2283" actId="164"/>
          <ac:grpSpMkLst>
            <pc:docMk/>
            <pc:sldMk cId="162336775" sldId="307"/>
            <ac:grpSpMk id="6" creationId="{AB0143F1-32D0-EC5F-0844-440125FA6B8B}"/>
          </ac:grpSpMkLst>
        </pc:grpChg>
        <pc:grpChg chg="add mod">
          <ac:chgData name="조성준" userId="3b3091d6-35ab-4e63-acaf-c77b738efca6" providerId="ADAL" clId="{AAE99A15-3964-4916-BF4A-D79C8BE708C9}" dt="2022-12-18T14:23:58.196" v="2284" actId="164"/>
          <ac:grpSpMkLst>
            <pc:docMk/>
            <pc:sldMk cId="162336775" sldId="307"/>
            <ac:grpSpMk id="7" creationId="{1A1B5771-BE2A-4D11-EBDE-1217A6F620B7}"/>
          </ac:grpSpMkLst>
        </pc:grpChg>
        <pc:picChg chg="mod">
          <ac:chgData name="조성준" userId="3b3091d6-35ab-4e63-acaf-c77b738efca6" providerId="ADAL" clId="{AAE99A15-3964-4916-BF4A-D79C8BE708C9}" dt="2022-12-18T14:23:55.668" v="2283" actId="164"/>
          <ac:picMkLst>
            <pc:docMk/>
            <pc:sldMk cId="162336775" sldId="307"/>
            <ac:picMk id="3" creationId="{4AEC3DC3-C764-7D82-7304-54678F1E95DC}"/>
          </ac:picMkLst>
        </pc:picChg>
        <pc:picChg chg="mod">
          <ac:chgData name="조성준" userId="3b3091d6-35ab-4e63-acaf-c77b738efca6" providerId="ADAL" clId="{AAE99A15-3964-4916-BF4A-D79C8BE708C9}" dt="2022-12-18T14:23:58.196" v="2284" actId="164"/>
          <ac:picMkLst>
            <pc:docMk/>
            <pc:sldMk cId="162336775" sldId="307"/>
            <ac:picMk id="5" creationId="{FEBE4299-2713-E94B-7F1F-72FA23AB9478}"/>
          </ac:picMkLst>
        </pc:picChg>
      </pc:sldChg>
      <pc:sldChg chg="addSp modSp mod modNotesTx">
        <pc:chgData name="조성준" userId="3b3091d6-35ab-4e63-acaf-c77b738efca6" providerId="ADAL" clId="{AAE99A15-3964-4916-BF4A-D79C8BE708C9}" dt="2022-12-18T13:42:54.258" v="918" actId="20577"/>
        <pc:sldMkLst>
          <pc:docMk/>
          <pc:sldMk cId="3328647664" sldId="308"/>
        </pc:sldMkLst>
        <pc:spChg chg="mod">
          <ac:chgData name="조성준" userId="3b3091d6-35ab-4e63-acaf-c77b738efca6" providerId="ADAL" clId="{AAE99A15-3964-4916-BF4A-D79C8BE708C9}" dt="2022-12-18T13:39:49.988" v="777" actId="164"/>
          <ac:spMkLst>
            <pc:docMk/>
            <pc:sldMk cId="3328647664" sldId="308"/>
            <ac:spMk id="2" creationId="{DA607B51-8936-D4FE-FDA7-B0F9C86F1692}"/>
          </ac:spMkLst>
        </pc:spChg>
        <pc:spChg chg="mod">
          <ac:chgData name="조성준" userId="3b3091d6-35ab-4e63-acaf-c77b738efca6" providerId="ADAL" clId="{AAE99A15-3964-4916-BF4A-D79C8BE708C9}" dt="2022-12-18T13:39:49.988" v="777" actId="164"/>
          <ac:spMkLst>
            <pc:docMk/>
            <pc:sldMk cId="3328647664" sldId="308"/>
            <ac:spMk id="3" creationId="{6D998B31-83EE-5E3D-A7C0-39747BFD2C81}"/>
          </ac:spMkLst>
        </pc:spChg>
        <pc:spChg chg="mod">
          <ac:chgData name="조성준" userId="3b3091d6-35ab-4e63-acaf-c77b738efca6" providerId="ADAL" clId="{AAE99A15-3964-4916-BF4A-D79C8BE708C9}" dt="2022-12-18T13:40:02.244" v="778" actId="164"/>
          <ac:spMkLst>
            <pc:docMk/>
            <pc:sldMk cId="3328647664" sldId="308"/>
            <ac:spMk id="4" creationId="{812D986C-E38B-A94B-463B-5CF0D49470A3}"/>
          </ac:spMkLst>
        </pc:spChg>
        <pc:spChg chg="mod">
          <ac:chgData name="조성준" userId="3b3091d6-35ab-4e63-acaf-c77b738efca6" providerId="ADAL" clId="{AAE99A15-3964-4916-BF4A-D79C8BE708C9}" dt="2022-12-18T13:39:49.988" v="777" actId="164"/>
          <ac:spMkLst>
            <pc:docMk/>
            <pc:sldMk cId="3328647664" sldId="308"/>
            <ac:spMk id="5" creationId="{05A794D8-E90D-F296-5D60-B43EFEF9F6D7}"/>
          </ac:spMkLst>
        </pc:spChg>
        <pc:spChg chg="mod">
          <ac:chgData name="조성준" userId="3b3091d6-35ab-4e63-acaf-c77b738efca6" providerId="ADAL" clId="{AAE99A15-3964-4916-BF4A-D79C8BE708C9}" dt="2022-12-18T13:40:02.244" v="778" actId="164"/>
          <ac:spMkLst>
            <pc:docMk/>
            <pc:sldMk cId="3328647664" sldId="308"/>
            <ac:spMk id="6" creationId="{DD1FEAA4-9E94-749F-4461-F79ADE36DD3E}"/>
          </ac:spMkLst>
        </pc:spChg>
        <pc:spChg chg="mod">
          <ac:chgData name="조성준" userId="3b3091d6-35ab-4e63-acaf-c77b738efca6" providerId="ADAL" clId="{AAE99A15-3964-4916-BF4A-D79C8BE708C9}" dt="2022-12-18T13:40:02.244" v="778" actId="164"/>
          <ac:spMkLst>
            <pc:docMk/>
            <pc:sldMk cId="3328647664" sldId="308"/>
            <ac:spMk id="7" creationId="{C8090E19-5E1F-9CA2-EB58-FEAAB3B66540}"/>
          </ac:spMkLst>
        </pc:spChg>
        <pc:spChg chg="add mod">
          <ac:chgData name="조성준" userId="3b3091d6-35ab-4e63-acaf-c77b738efca6" providerId="ADAL" clId="{AAE99A15-3964-4916-BF4A-D79C8BE708C9}" dt="2022-12-18T13:40:02.244" v="778" actId="164"/>
          <ac:spMkLst>
            <pc:docMk/>
            <pc:sldMk cId="3328647664" sldId="308"/>
            <ac:spMk id="8" creationId="{98C5A525-3C43-AAAD-343F-03E60DEA4EA1}"/>
          </ac:spMkLst>
        </pc:spChg>
        <pc:spChg chg="mod">
          <ac:chgData name="조성준" userId="3b3091d6-35ab-4e63-acaf-c77b738efca6" providerId="ADAL" clId="{AAE99A15-3964-4916-BF4A-D79C8BE708C9}" dt="2022-12-18T13:37:23.507" v="750" actId="1076"/>
          <ac:spMkLst>
            <pc:docMk/>
            <pc:sldMk cId="3328647664" sldId="308"/>
            <ac:spMk id="362" creationId="{00000000-0000-0000-0000-000000000000}"/>
          </ac:spMkLst>
        </pc:spChg>
        <pc:grpChg chg="add mod">
          <ac:chgData name="조성준" userId="3b3091d6-35ab-4e63-acaf-c77b738efca6" providerId="ADAL" clId="{AAE99A15-3964-4916-BF4A-D79C8BE708C9}" dt="2022-12-18T13:40:06.986" v="779" actId="164"/>
          <ac:grpSpMkLst>
            <pc:docMk/>
            <pc:sldMk cId="3328647664" sldId="308"/>
            <ac:grpSpMk id="9" creationId="{FA35E0F9-E427-333E-F393-7A489DE95080}"/>
          </ac:grpSpMkLst>
        </pc:grpChg>
        <pc:grpChg chg="add mod">
          <ac:chgData name="조성준" userId="3b3091d6-35ab-4e63-acaf-c77b738efca6" providerId="ADAL" clId="{AAE99A15-3964-4916-BF4A-D79C8BE708C9}" dt="2022-12-18T13:40:06.986" v="779" actId="164"/>
          <ac:grpSpMkLst>
            <pc:docMk/>
            <pc:sldMk cId="3328647664" sldId="308"/>
            <ac:grpSpMk id="10" creationId="{ED5AFF73-7780-292A-DF7C-E37BE6535D17}"/>
          </ac:grpSpMkLst>
        </pc:grpChg>
        <pc:grpChg chg="add mod">
          <ac:chgData name="조성준" userId="3b3091d6-35ab-4e63-acaf-c77b738efca6" providerId="ADAL" clId="{AAE99A15-3964-4916-BF4A-D79C8BE708C9}" dt="2022-12-18T13:40:06.986" v="779" actId="164"/>
          <ac:grpSpMkLst>
            <pc:docMk/>
            <pc:sldMk cId="3328647664" sldId="308"/>
            <ac:grpSpMk id="11" creationId="{5F2FF96A-DFC0-215E-DD46-C4706564EAB8}"/>
          </ac:grpSpMkLst>
        </pc:grpChg>
      </pc:sldChg>
      <pc:sldChg chg="modSp mod">
        <pc:chgData name="조성준" userId="3b3091d6-35ab-4e63-acaf-c77b738efca6" providerId="ADAL" clId="{AAE99A15-3964-4916-BF4A-D79C8BE708C9}" dt="2022-12-18T13:21:11.961" v="502" actId="2711"/>
        <pc:sldMkLst>
          <pc:docMk/>
          <pc:sldMk cId="2922113901" sldId="310"/>
        </pc:sldMkLst>
        <pc:spChg chg="mod">
          <ac:chgData name="조성준" userId="3b3091d6-35ab-4e63-acaf-c77b738efca6" providerId="ADAL" clId="{AAE99A15-3964-4916-BF4A-D79C8BE708C9}" dt="2022-12-18T13:21:11.961" v="502" actId="2711"/>
          <ac:spMkLst>
            <pc:docMk/>
            <pc:sldMk cId="2922113901" sldId="310"/>
            <ac:spMk id="88" creationId="{00000000-0000-0000-0000-000000000000}"/>
          </ac:spMkLst>
        </pc:spChg>
      </pc:sldChg>
      <pc:sldChg chg="add del">
        <pc:chgData name="조성준" userId="3b3091d6-35ab-4e63-acaf-c77b738efca6" providerId="ADAL" clId="{AAE99A15-3964-4916-BF4A-D79C8BE708C9}" dt="2022-12-18T13:25:12.742" v="579" actId="2696"/>
        <pc:sldMkLst>
          <pc:docMk/>
          <pc:sldMk cId="1007582419" sldId="311"/>
        </pc:sldMkLst>
      </pc:sldChg>
      <pc:sldChg chg="add del">
        <pc:chgData name="조성준" userId="3b3091d6-35ab-4e63-acaf-c77b738efca6" providerId="ADAL" clId="{AAE99A15-3964-4916-BF4A-D79C8BE708C9}" dt="2022-12-18T13:24:17.986" v="573" actId="2696"/>
        <pc:sldMkLst>
          <pc:docMk/>
          <pc:sldMk cId="2043919144" sldId="311"/>
        </pc:sldMkLst>
      </pc:sldChg>
      <pc:sldChg chg="addSp delSp modSp add mod modNotesTx">
        <pc:chgData name="조성준" userId="3b3091d6-35ab-4e63-acaf-c77b738efca6" providerId="ADAL" clId="{AAE99A15-3964-4916-BF4A-D79C8BE708C9}" dt="2022-12-18T14:23:14.015" v="2274" actId="14100"/>
        <pc:sldMkLst>
          <pc:docMk/>
          <pc:sldMk cId="3221354157" sldId="311"/>
        </pc:sldMkLst>
        <pc:spChg chg="del mod">
          <ac:chgData name="조성준" userId="3b3091d6-35ab-4e63-acaf-c77b738efca6" providerId="ADAL" clId="{AAE99A15-3964-4916-BF4A-D79C8BE708C9}" dt="2022-12-18T13:29:27.491" v="628" actId="478"/>
          <ac:spMkLst>
            <pc:docMk/>
            <pc:sldMk cId="3221354157" sldId="311"/>
            <ac:spMk id="6" creationId="{16483288-724C-4C50-0774-6CCCD47C1CE3}"/>
          </ac:spMkLst>
        </pc:spChg>
        <pc:spChg chg="del">
          <ac:chgData name="조성준" userId="3b3091d6-35ab-4e63-acaf-c77b738efca6" providerId="ADAL" clId="{AAE99A15-3964-4916-BF4A-D79C8BE708C9}" dt="2022-12-18T13:29:31.404" v="631" actId="478"/>
          <ac:spMkLst>
            <pc:docMk/>
            <pc:sldMk cId="3221354157" sldId="311"/>
            <ac:spMk id="7" creationId="{C6090FC5-2296-9367-C81C-A2B6D8F82064}"/>
          </ac:spMkLst>
        </pc:spChg>
        <pc:spChg chg="add mod">
          <ac:chgData name="조성준" userId="3b3091d6-35ab-4e63-acaf-c77b738efca6" providerId="ADAL" clId="{AAE99A15-3964-4916-BF4A-D79C8BE708C9}" dt="2022-12-18T13:29:48.455" v="647"/>
          <ac:spMkLst>
            <pc:docMk/>
            <pc:sldMk cId="3221354157" sldId="311"/>
            <ac:spMk id="9" creationId="{6233FB00-6D60-149F-C19C-2EC2D4E02211}"/>
          </ac:spMkLst>
        </pc:spChg>
        <pc:spChg chg="del">
          <ac:chgData name="조성준" userId="3b3091d6-35ab-4e63-acaf-c77b738efca6" providerId="ADAL" clId="{AAE99A15-3964-4916-BF4A-D79C8BE708C9}" dt="2022-12-18T13:29:30.162" v="630" actId="478"/>
          <ac:spMkLst>
            <pc:docMk/>
            <pc:sldMk cId="3221354157" sldId="311"/>
            <ac:spMk id="10" creationId="{ACFDF62E-7A05-AE1C-B154-D0B5481AEF0A}"/>
          </ac:spMkLst>
        </pc:spChg>
        <pc:spChg chg="add mod">
          <ac:chgData name="조성준" userId="3b3091d6-35ab-4e63-acaf-c77b738efca6" providerId="ADAL" clId="{AAE99A15-3964-4916-BF4A-D79C8BE708C9}" dt="2022-12-18T14:23:08.548" v="2273" actId="164"/>
          <ac:spMkLst>
            <pc:docMk/>
            <pc:sldMk cId="3221354157" sldId="311"/>
            <ac:spMk id="12" creationId="{506E230F-1EE1-B608-B3B8-823A242A4F84}"/>
          </ac:spMkLst>
        </pc:spChg>
        <pc:spChg chg="add del mod">
          <ac:chgData name="조성준" userId="3b3091d6-35ab-4e63-acaf-c77b738efca6" providerId="ADAL" clId="{AAE99A15-3964-4916-BF4A-D79C8BE708C9}" dt="2022-12-18T14:23:07.558" v="2272"/>
          <ac:spMkLst>
            <pc:docMk/>
            <pc:sldMk cId="3221354157" sldId="311"/>
            <ac:spMk id="13" creationId="{ECC80737-D325-8ED9-1A5E-41996ED97E99}"/>
          </ac:spMkLst>
        </pc:spChg>
        <pc:spChg chg="mod">
          <ac:chgData name="조성준" userId="3b3091d6-35ab-4e63-acaf-c77b738efca6" providerId="ADAL" clId="{AAE99A15-3964-4916-BF4A-D79C8BE708C9}" dt="2022-12-18T13:29:19.778" v="626"/>
          <ac:spMkLst>
            <pc:docMk/>
            <pc:sldMk cId="3221354157" sldId="311"/>
            <ac:spMk id="275" creationId="{00000000-0000-0000-0000-000000000000}"/>
          </ac:spMkLst>
        </pc:spChg>
        <pc:grpChg chg="add mod">
          <ac:chgData name="조성준" userId="3b3091d6-35ab-4e63-acaf-c77b738efca6" providerId="ADAL" clId="{AAE99A15-3964-4916-BF4A-D79C8BE708C9}" dt="2022-12-18T14:23:14.015" v="2274" actId="14100"/>
          <ac:grpSpMkLst>
            <pc:docMk/>
            <pc:sldMk cId="3221354157" sldId="311"/>
            <ac:grpSpMk id="14" creationId="{D1F586CA-E8E2-3953-A0A5-F525DE0F5038}"/>
          </ac:grpSpMkLst>
        </pc:grpChg>
        <pc:picChg chg="add del mod">
          <ac:chgData name="조성준" userId="3b3091d6-35ab-4e63-acaf-c77b738efca6" providerId="ADAL" clId="{AAE99A15-3964-4916-BF4A-D79C8BE708C9}" dt="2022-12-18T14:21:59.970" v="2241" actId="478"/>
          <ac:picMkLst>
            <pc:docMk/>
            <pc:sldMk cId="3221354157" sldId="311"/>
            <ac:picMk id="7" creationId="{7D5D544E-E0F3-7D0A-C4D6-BB9FD76FEEDF}"/>
          </ac:picMkLst>
        </pc:picChg>
        <pc:picChg chg="add del mod">
          <ac:chgData name="조성준" userId="3b3091d6-35ab-4e63-acaf-c77b738efca6" providerId="ADAL" clId="{AAE99A15-3964-4916-BF4A-D79C8BE708C9}" dt="2022-12-18T14:21:54.778" v="2238" actId="478"/>
          <ac:picMkLst>
            <pc:docMk/>
            <pc:sldMk cId="3221354157" sldId="311"/>
            <ac:picMk id="8" creationId="{ECA952BF-1E73-40F4-2C65-5E96FA66D112}"/>
          </ac:picMkLst>
        </pc:picChg>
        <pc:picChg chg="add mod">
          <ac:chgData name="조성준" userId="3b3091d6-35ab-4e63-acaf-c77b738efca6" providerId="ADAL" clId="{AAE99A15-3964-4916-BF4A-D79C8BE708C9}" dt="2022-12-18T14:23:08.548" v="2273" actId="164"/>
          <ac:picMkLst>
            <pc:docMk/>
            <pc:sldMk cId="3221354157" sldId="311"/>
            <ac:picMk id="11" creationId="{1B063991-52FB-D605-9BB4-EE0B624B43A4}"/>
          </ac:picMkLst>
        </pc:picChg>
        <pc:picChg chg="del">
          <ac:chgData name="조성준" userId="3b3091d6-35ab-4e63-acaf-c77b738efca6" providerId="ADAL" clId="{AAE99A15-3964-4916-BF4A-D79C8BE708C9}" dt="2022-12-18T13:29:28.408" v="629" actId="478"/>
          <ac:picMkLst>
            <pc:docMk/>
            <pc:sldMk cId="3221354157" sldId="311"/>
            <ac:picMk id="11" creationId="{1DEA8D13-8782-A0AE-31F8-628AA24903A6}"/>
          </ac:picMkLst>
        </pc:picChg>
      </pc:sldChg>
      <pc:sldChg chg="add del">
        <pc:chgData name="조성준" userId="3b3091d6-35ab-4e63-acaf-c77b738efca6" providerId="ADAL" clId="{AAE99A15-3964-4916-BF4A-D79C8BE708C9}" dt="2022-12-18T13:23:47.918" v="567" actId="2696"/>
        <pc:sldMkLst>
          <pc:docMk/>
          <pc:sldMk cId="3513105751" sldId="311"/>
        </pc:sldMkLst>
      </pc:sldChg>
    </pc:docChg>
  </pc:docChgLst>
  <pc:docChgLst>
    <pc:chgData name="조성준" userId="3b3091d6-35ab-4e63-acaf-c77b738efca6" providerId="ADAL" clId="{5AA80AC6-58B8-A04B-BBAB-63F01565B2C8}"/>
    <pc:docChg chg="undo custSel modSld">
      <pc:chgData name="조성준" userId="3b3091d6-35ab-4e63-acaf-c77b738efca6" providerId="ADAL" clId="{5AA80AC6-58B8-A04B-BBAB-63F01565B2C8}" dt="2022-12-19T13:45:38.663" v="6"/>
      <pc:docMkLst>
        <pc:docMk/>
      </pc:docMkLst>
      <pc:sldChg chg="mod setBg">
        <pc:chgData name="조성준" userId="3b3091d6-35ab-4e63-acaf-c77b738efca6" providerId="ADAL" clId="{5AA80AC6-58B8-A04B-BBAB-63F01565B2C8}" dt="2022-12-19T13:45:38.663" v="6"/>
        <pc:sldMkLst>
          <pc:docMk/>
          <pc:sldMk cId="0" sldId="256"/>
        </pc:sldMkLst>
      </pc:sldChg>
    </pc:docChg>
  </pc:docChgLst>
  <pc:docChgLst>
    <pc:chgData name="조성준" userId="3b3091d6-35ab-4e63-acaf-c77b738efca6" providerId="ADAL" clId="{EF20481A-1980-403C-B177-2882BC19A9C8}"/>
    <pc:docChg chg="undo custSel modSld sldOrd modMainMaster">
      <pc:chgData name="조성준" userId="3b3091d6-35ab-4e63-acaf-c77b738efca6" providerId="ADAL" clId="{EF20481A-1980-403C-B177-2882BC19A9C8}" dt="2022-12-19T14:02:49.409" v="443"/>
      <pc:docMkLst>
        <pc:docMk/>
      </pc:docMkLst>
      <pc:sldChg chg="setBg">
        <pc:chgData name="조성준" userId="3b3091d6-35ab-4e63-acaf-c77b738efca6" providerId="ADAL" clId="{EF20481A-1980-403C-B177-2882BC19A9C8}" dt="2022-12-19T13:54:16.427" v="48"/>
        <pc:sldMkLst>
          <pc:docMk/>
          <pc:sldMk cId="0" sldId="256"/>
        </pc:sldMkLst>
      </pc:sldChg>
      <pc:sldChg chg="modSp mod">
        <pc:chgData name="조성준" userId="3b3091d6-35ab-4e63-acaf-c77b738efca6" providerId="ADAL" clId="{EF20481A-1980-403C-B177-2882BC19A9C8}" dt="2022-12-19T14:00:05.542" v="399" actId="207"/>
        <pc:sldMkLst>
          <pc:docMk/>
          <pc:sldMk cId="0" sldId="258"/>
        </pc:sldMkLst>
        <pc:spChg chg="mod">
          <ac:chgData name="조성준" userId="3b3091d6-35ab-4e63-acaf-c77b738efca6" providerId="ADAL" clId="{EF20481A-1980-403C-B177-2882BC19A9C8}" dt="2022-12-19T14:00:05.542" v="399" actId="207"/>
          <ac:spMkLst>
            <pc:docMk/>
            <pc:sldMk cId="0" sldId="258"/>
            <ac:spMk id="134" creationId="{00000000-0000-0000-0000-000000000000}"/>
          </ac:spMkLst>
        </pc:spChg>
        <pc:spChg chg="mod">
          <ac:chgData name="조성준" userId="3b3091d6-35ab-4e63-acaf-c77b738efca6" providerId="ADAL" clId="{EF20481A-1980-403C-B177-2882BC19A9C8}" dt="2022-12-19T14:00:05.542" v="399" actId="207"/>
          <ac:spMkLst>
            <pc:docMk/>
            <pc:sldMk cId="0" sldId="258"/>
            <ac:spMk id="135" creationId="{00000000-0000-0000-0000-000000000000}"/>
          </ac:spMkLst>
        </pc:spChg>
        <pc:spChg chg="mod">
          <ac:chgData name="조성준" userId="3b3091d6-35ab-4e63-acaf-c77b738efca6" providerId="ADAL" clId="{EF20481A-1980-403C-B177-2882BC19A9C8}" dt="2022-12-19T14:00:05.542" v="399" actId="207"/>
          <ac:spMkLst>
            <pc:docMk/>
            <pc:sldMk cId="0" sldId="258"/>
            <ac:spMk id="136" creationId="{00000000-0000-0000-0000-000000000000}"/>
          </ac:spMkLst>
        </pc:spChg>
        <pc:spChg chg="mod">
          <ac:chgData name="조성준" userId="3b3091d6-35ab-4e63-acaf-c77b738efca6" providerId="ADAL" clId="{EF20481A-1980-403C-B177-2882BC19A9C8}" dt="2022-12-19T13:59:27.581" v="390" actId="207"/>
          <ac:spMkLst>
            <pc:docMk/>
            <pc:sldMk cId="0" sldId="258"/>
            <ac:spMk id="139" creationId="{00000000-0000-0000-0000-000000000000}"/>
          </ac:spMkLst>
        </pc:spChg>
        <pc:spChg chg="mod">
          <ac:chgData name="조성준" userId="3b3091d6-35ab-4e63-acaf-c77b738efca6" providerId="ADAL" clId="{EF20481A-1980-403C-B177-2882BC19A9C8}" dt="2022-12-19T13:59:24.732" v="389" actId="207"/>
          <ac:spMkLst>
            <pc:docMk/>
            <pc:sldMk cId="0" sldId="258"/>
            <ac:spMk id="142" creationId="{00000000-0000-0000-0000-000000000000}"/>
          </ac:spMkLst>
        </pc:spChg>
        <pc:spChg chg="mod">
          <ac:chgData name="조성준" userId="3b3091d6-35ab-4e63-acaf-c77b738efca6" providerId="ADAL" clId="{EF20481A-1980-403C-B177-2882BC19A9C8}" dt="2022-12-19T13:59:20.678" v="388" actId="207"/>
          <ac:spMkLst>
            <pc:docMk/>
            <pc:sldMk cId="0" sldId="258"/>
            <ac:spMk id="145" creationId="{00000000-0000-0000-0000-000000000000}"/>
          </ac:spMkLst>
        </pc:spChg>
        <pc:grpChg chg="mod">
          <ac:chgData name="조성준" userId="3b3091d6-35ab-4e63-acaf-c77b738efca6" providerId="ADAL" clId="{EF20481A-1980-403C-B177-2882BC19A9C8}" dt="2022-12-19T14:00:05.542" v="399" actId="207"/>
          <ac:grpSpMkLst>
            <pc:docMk/>
            <pc:sldMk cId="0" sldId="258"/>
            <ac:grpSpMk id="133" creationId="{00000000-0000-0000-0000-000000000000}"/>
          </ac:grpSpMkLst>
        </pc:grpChg>
      </pc:sldChg>
      <pc:sldChg chg="setBg modNotesTx">
        <pc:chgData name="조성준" userId="3b3091d6-35ab-4e63-acaf-c77b738efca6" providerId="ADAL" clId="{EF20481A-1980-403C-B177-2882BC19A9C8}" dt="2022-12-19T14:01:12.798" v="431" actId="20577"/>
        <pc:sldMkLst>
          <pc:docMk/>
          <pc:sldMk cId="0" sldId="259"/>
        </pc:sldMkLst>
      </pc:sldChg>
      <pc:sldChg chg="setBg">
        <pc:chgData name="조성준" userId="3b3091d6-35ab-4e63-acaf-c77b738efca6" providerId="ADAL" clId="{EF20481A-1980-403C-B177-2882BC19A9C8}" dt="2022-12-19T13:53:51.007" v="41"/>
        <pc:sldMkLst>
          <pc:docMk/>
          <pc:sldMk cId="0" sldId="260"/>
        </pc:sldMkLst>
      </pc:sldChg>
      <pc:sldChg chg="setBg">
        <pc:chgData name="조성준" userId="3b3091d6-35ab-4e63-acaf-c77b738efca6" providerId="ADAL" clId="{EF20481A-1980-403C-B177-2882BC19A9C8}" dt="2022-12-19T13:53:51.007" v="41"/>
        <pc:sldMkLst>
          <pc:docMk/>
          <pc:sldMk cId="0" sldId="261"/>
        </pc:sldMkLst>
      </pc:sldChg>
      <pc:sldChg chg="setBg">
        <pc:chgData name="조성준" userId="3b3091d6-35ab-4e63-acaf-c77b738efca6" providerId="ADAL" clId="{EF20481A-1980-403C-B177-2882BC19A9C8}" dt="2022-12-19T13:55:33.743" v="78"/>
        <pc:sldMkLst>
          <pc:docMk/>
          <pc:sldMk cId="0" sldId="268"/>
        </pc:sldMkLst>
      </pc:sldChg>
      <pc:sldChg chg="setBg">
        <pc:chgData name="조성준" userId="3b3091d6-35ab-4e63-acaf-c77b738efca6" providerId="ADAL" clId="{EF20481A-1980-403C-B177-2882BC19A9C8}" dt="2022-12-19T13:53:51.007" v="41"/>
        <pc:sldMkLst>
          <pc:docMk/>
          <pc:sldMk cId="1652201605" sldId="276"/>
        </pc:sldMkLst>
      </pc:sldChg>
      <pc:sldChg chg="setBg">
        <pc:chgData name="조성준" userId="3b3091d6-35ab-4e63-acaf-c77b738efca6" providerId="ADAL" clId="{EF20481A-1980-403C-B177-2882BC19A9C8}" dt="2022-12-19T13:54:27.780" v="53"/>
        <pc:sldMkLst>
          <pc:docMk/>
          <pc:sldMk cId="2886810902" sldId="281"/>
        </pc:sldMkLst>
      </pc:sldChg>
      <pc:sldChg chg="setBg">
        <pc:chgData name="조성준" userId="3b3091d6-35ab-4e63-acaf-c77b738efca6" providerId="ADAL" clId="{EF20481A-1980-403C-B177-2882BC19A9C8}" dt="2022-12-19T13:54:39.517" v="58"/>
        <pc:sldMkLst>
          <pc:docMk/>
          <pc:sldMk cId="3609244367" sldId="283"/>
        </pc:sldMkLst>
      </pc:sldChg>
      <pc:sldChg chg="setBg">
        <pc:chgData name="조성준" userId="3b3091d6-35ab-4e63-acaf-c77b738efca6" providerId="ADAL" clId="{EF20481A-1980-403C-B177-2882BC19A9C8}" dt="2022-12-19T13:55:12.859" v="68"/>
        <pc:sldMkLst>
          <pc:docMk/>
          <pc:sldMk cId="2349672082" sldId="284"/>
        </pc:sldMkLst>
      </pc:sldChg>
      <pc:sldChg chg="setBg">
        <pc:chgData name="조성준" userId="3b3091d6-35ab-4e63-acaf-c77b738efca6" providerId="ADAL" clId="{EF20481A-1980-403C-B177-2882BC19A9C8}" dt="2022-12-19T13:55:23.407" v="73"/>
        <pc:sldMkLst>
          <pc:docMk/>
          <pc:sldMk cId="1456790602" sldId="285"/>
        </pc:sldMkLst>
      </pc:sldChg>
      <pc:sldChg chg="modSp mod ord modAnim modNotesTx">
        <pc:chgData name="조성준" userId="3b3091d6-35ab-4e63-acaf-c77b738efca6" providerId="ADAL" clId="{EF20481A-1980-403C-B177-2882BC19A9C8}" dt="2022-12-19T14:02:49.409" v="443"/>
        <pc:sldMkLst>
          <pc:docMk/>
          <pc:sldMk cId="1884768408" sldId="286"/>
        </pc:sldMkLst>
        <pc:spChg chg="mod">
          <ac:chgData name="조성준" userId="3b3091d6-35ab-4e63-acaf-c77b738efca6" providerId="ADAL" clId="{EF20481A-1980-403C-B177-2882BC19A9C8}" dt="2022-12-19T13:56:11.177" v="88" actId="207"/>
          <ac:spMkLst>
            <pc:docMk/>
            <pc:sldMk cId="1884768408" sldId="286"/>
            <ac:spMk id="13" creationId="{A3E2FF1A-367B-B07C-7994-DFF19C62C061}"/>
          </ac:spMkLst>
        </pc:spChg>
        <pc:picChg chg="mod">
          <ac:chgData name="조성준" userId="3b3091d6-35ab-4e63-acaf-c77b738efca6" providerId="ADAL" clId="{EF20481A-1980-403C-B177-2882BC19A9C8}" dt="2022-12-19T14:02:07.182" v="432" actId="1076"/>
          <ac:picMkLst>
            <pc:docMk/>
            <pc:sldMk cId="1884768408" sldId="286"/>
            <ac:picMk id="16" creationId="{6E9865E1-A8EB-6D04-BAB0-519BC56E168A}"/>
          </ac:picMkLst>
        </pc:picChg>
      </pc:sldChg>
      <pc:sldChg chg="setBg">
        <pc:chgData name="조성준" userId="3b3091d6-35ab-4e63-acaf-c77b738efca6" providerId="ADAL" clId="{EF20481A-1980-403C-B177-2882BC19A9C8}" dt="2022-12-19T13:53:51.007" v="41"/>
        <pc:sldMkLst>
          <pc:docMk/>
          <pc:sldMk cId="0" sldId="288"/>
        </pc:sldMkLst>
      </pc:sldChg>
      <pc:sldChg chg="setBg">
        <pc:chgData name="조성준" userId="3b3091d6-35ab-4e63-acaf-c77b738efca6" providerId="ADAL" clId="{EF20481A-1980-403C-B177-2882BC19A9C8}" dt="2022-12-19T13:53:51.007" v="41"/>
        <pc:sldMkLst>
          <pc:docMk/>
          <pc:sldMk cId="208502498" sldId="289"/>
        </pc:sldMkLst>
      </pc:sldChg>
      <pc:sldChg chg="setBg">
        <pc:chgData name="조성준" userId="3b3091d6-35ab-4e63-acaf-c77b738efca6" providerId="ADAL" clId="{EF20481A-1980-403C-B177-2882BC19A9C8}" dt="2022-12-19T13:53:51.007" v="41"/>
        <pc:sldMkLst>
          <pc:docMk/>
          <pc:sldMk cId="201006577" sldId="290"/>
        </pc:sldMkLst>
      </pc:sldChg>
      <pc:sldChg chg="setBg">
        <pc:chgData name="조성준" userId="3b3091d6-35ab-4e63-acaf-c77b738efca6" providerId="ADAL" clId="{EF20481A-1980-403C-B177-2882BC19A9C8}" dt="2022-12-19T13:53:51.007" v="41"/>
        <pc:sldMkLst>
          <pc:docMk/>
          <pc:sldMk cId="3564516182" sldId="291"/>
        </pc:sldMkLst>
      </pc:sldChg>
      <pc:sldChg chg="setBg">
        <pc:chgData name="조성준" userId="3b3091d6-35ab-4e63-acaf-c77b738efca6" providerId="ADAL" clId="{EF20481A-1980-403C-B177-2882BC19A9C8}" dt="2022-12-19T13:53:51.007" v="41"/>
        <pc:sldMkLst>
          <pc:docMk/>
          <pc:sldMk cId="285065021" sldId="292"/>
        </pc:sldMkLst>
      </pc:sldChg>
      <pc:sldChg chg="setBg">
        <pc:chgData name="조성준" userId="3b3091d6-35ab-4e63-acaf-c77b738efca6" providerId="ADAL" clId="{EF20481A-1980-403C-B177-2882BC19A9C8}" dt="2022-12-19T13:53:51.007" v="41"/>
        <pc:sldMkLst>
          <pc:docMk/>
          <pc:sldMk cId="813343551" sldId="293"/>
        </pc:sldMkLst>
      </pc:sldChg>
      <pc:sldChg chg="setBg">
        <pc:chgData name="조성준" userId="3b3091d6-35ab-4e63-acaf-c77b738efca6" providerId="ADAL" clId="{EF20481A-1980-403C-B177-2882BC19A9C8}" dt="2022-12-19T13:53:51.007" v="41"/>
        <pc:sldMkLst>
          <pc:docMk/>
          <pc:sldMk cId="3029098355" sldId="294"/>
        </pc:sldMkLst>
      </pc:sldChg>
      <pc:sldChg chg="setBg">
        <pc:chgData name="조성준" userId="3b3091d6-35ab-4e63-acaf-c77b738efca6" providerId="ADAL" clId="{EF20481A-1980-403C-B177-2882BC19A9C8}" dt="2022-12-19T13:53:51.007" v="41"/>
        <pc:sldMkLst>
          <pc:docMk/>
          <pc:sldMk cId="3236096977" sldId="295"/>
        </pc:sldMkLst>
      </pc:sldChg>
      <pc:sldChg chg="modNotesTx">
        <pc:chgData name="조성준" userId="3b3091d6-35ab-4e63-acaf-c77b738efca6" providerId="ADAL" clId="{EF20481A-1980-403C-B177-2882BC19A9C8}" dt="2022-12-19T13:55:46.599" v="85" actId="20577"/>
        <pc:sldMkLst>
          <pc:docMk/>
          <pc:sldMk cId="3328647664" sldId="308"/>
        </pc:sldMkLst>
      </pc:sldChg>
      <pc:sldChg chg="modSp mod setBg">
        <pc:chgData name="조성준" userId="3b3091d6-35ab-4e63-acaf-c77b738efca6" providerId="ADAL" clId="{EF20481A-1980-403C-B177-2882BC19A9C8}" dt="2022-12-19T14:00:16.830" v="402" actId="207"/>
        <pc:sldMkLst>
          <pc:docMk/>
          <pc:sldMk cId="3008988411" sldId="309"/>
        </pc:sldMkLst>
        <pc:spChg chg="mod">
          <ac:chgData name="조성준" userId="3b3091d6-35ab-4e63-acaf-c77b738efca6" providerId="ADAL" clId="{EF20481A-1980-403C-B177-2882BC19A9C8}" dt="2022-12-19T14:00:14.035" v="401" actId="207"/>
          <ac:spMkLst>
            <pc:docMk/>
            <pc:sldMk cId="3008988411" sldId="309"/>
            <ac:spMk id="94" creationId="{00000000-0000-0000-0000-000000000000}"/>
          </ac:spMkLst>
        </pc:spChg>
        <pc:spChg chg="mod">
          <ac:chgData name="조성준" userId="3b3091d6-35ab-4e63-acaf-c77b738efca6" providerId="ADAL" clId="{EF20481A-1980-403C-B177-2882BC19A9C8}" dt="2022-12-19T14:00:16.830" v="402" actId="207"/>
          <ac:spMkLst>
            <pc:docMk/>
            <pc:sldMk cId="3008988411" sldId="309"/>
            <ac:spMk id="100" creationId="{00000000-0000-0000-0000-000000000000}"/>
          </ac:spMkLst>
        </pc:spChg>
        <pc:grpChg chg="mod">
          <ac:chgData name="조성준" userId="3b3091d6-35ab-4e63-acaf-c77b738efca6" providerId="ADAL" clId="{EF20481A-1980-403C-B177-2882BC19A9C8}" dt="2022-12-19T14:00:14.035" v="401" actId="207"/>
          <ac:grpSpMkLst>
            <pc:docMk/>
            <pc:sldMk cId="3008988411" sldId="309"/>
            <ac:grpSpMk id="3" creationId="{2A5AA82C-D623-54EE-858D-7CDF997359A8}"/>
          </ac:grpSpMkLst>
        </pc:grpChg>
        <pc:picChg chg="mod">
          <ac:chgData name="조성준" userId="3b3091d6-35ab-4e63-acaf-c77b738efca6" providerId="ADAL" clId="{EF20481A-1980-403C-B177-2882BC19A9C8}" dt="2022-12-19T14:00:14.035" v="401" actId="207"/>
          <ac:picMkLst>
            <pc:docMk/>
            <pc:sldMk cId="3008988411" sldId="309"/>
            <ac:picMk id="93" creationId="{00000000-0000-0000-0000-000000000000}"/>
          </ac:picMkLst>
        </pc:picChg>
      </pc:sldChg>
      <pc:sldChg chg="setBg">
        <pc:chgData name="조성준" userId="3b3091d6-35ab-4e63-acaf-c77b738efca6" providerId="ADAL" clId="{EF20481A-1980-403C-B177-2882BC19A9C8}" dt="2022-12-19T13:54:48.636" v="63"/>
        <pc:sldMkLst>
          <pc:docMk/>
          <pc:sldMk cId="2922113901" sldId="310"/>
        </pc:sldMkLst>
      </pc:sldChg>
      <pc:sldMasterChg chg="setBg modSldLayout">
        <pc:chgData name="조성준" userId="3b3091d6-35ab-4e63-acaf-c77b738efca6" providerId="ADAL" clId="{EF20481A-1980-403C-B177-2882BC19A9C8}" dt="2022-12-19T13:53:51.007" v="41"/>
        <pc:sldMasterMkLst>
          <pc:docMk/>
          <pc:sldMasterMk cId="0" sldId="2147483648"/>
        </pc:sldMasterMkLst>
        <pc:sldLayoutChg chg="setBg">
          <pc:chgData name="조성준" userId="3b3091d6-35ab-4e63-acaf-c77b738efca6" providerId="ADAL" clId="{EF20481A-1980-403C-B177-2882BC19A9C8}" dt="2022-12-19T13:53:51.007" v="41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조성준" userId="3b3091d6-35ab-4e63-acaf-c77b738efca6" providerId="ADAL" clId="{EF20481A-1980-403C-B177-2882BC19A9C8}" dt="2022-12-19T13:53:51.007" v="41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조성준" userId="3b3091d6-35ab-4e63-acaf-c77b738efca6" providerId="ADAL" clId="{EF20481A-1980-403C-B177-2882BC19A9C8}" dt="2022-12-19T13:53:51.007" v="41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조성준" userId="3b3091d6-35ab-4e63-acaf-c77b738efca6" providerId="ADAL" clId="{EF20481A-1980-403C-B177-2882BC19A9C8}" dt="2022-12-19T13:53:51.007" v="41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조성준" userId="3b3091d6-35ab-4e63-acaf-c77b738efca6" providerId="ADAL" clId="{EF20481A-1980-403C-B177-2882BC19A9C8}" dt="2022-12-19T13:53:51.007" v="41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조성준" userId="3b3091d6-35ab-4e63-acaf-c77b738efca6" providerId="ADAL" clId="{EF20481A-1980-403C-B177-2882BC19A9C8}" dt="2022-12-19T13:53:51.007" v="41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조성준" userId="3b3091d6-35ab-4e63-acaf-c77b738efca6" providerId="ADAL" clId="{EF20481A-1980-403C-B177-2882BC19A9C8}" dt="2022-12-19T13:53:51.007" v="41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조성준" userId="3b3091d6-35ab-4e63-acaf-c77b738efca6" providerId="ADAL" clId="{EF20481A-1980-403C-B177-2882BC19A9C8}" dt="2022-12-19T13:53:51.007" v="41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조성준" userId="3b3091d6-35ab-4e63-acaf-c77b738efca6" providerId="ADAL" clId="{EF20481A-1980-403C-B177-2882BC19A9C8}" dt="2022-12-19T13:53:51.007" v="41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조성준" userId="3b3091d6-35ab-4e63-acaf-c77b738efca6" providerId="ADAL" clId="{EF20481A-1980-403C-B177-2882BC19A9C8}" dt="2022-12-19T13:53:51.007" v="41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조성준" userId="3b3091d6-35ab-4e63-acaf-c77b738efca6" providerId="ADAL" clId="{EF20481A-1980-403C-B177-2882BC19A9C8}" dt="2022-12-19T13:53:51.007" v="41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</a:t>
            </a:r>
            <a:r>
              <a:rPr lang="ko-KR" altLang="en-US" dirty="0"/>
              <a:t>민경</a:t>
            </a:r>
            <a:r>
              <a:rPr lang="en-US" altLang="ko-KR" dirty="0"/>
              <a:t>]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b10e80701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b10e807018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타이틀을 출력해주기 위해 다음과 같이 코드를 작성하였습니다</a:t>
            </a:r>
            <a:r>
              <a:rPr lang="en-US" altLang="ko-KR" dirty="0"/>
              <a:t>. 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Table</a:t>
            </a:r>
            <a:r>
              <a:rPr lang="ko-KR" altLang="en-US" dirty="0"/>
              <a:t>에서 추출하고자 하는 </a:t>
            </a:r>
            <a:r>
              <a:rPr lang="en-US" altLang="ko-KR" dirty="0"/>
              <a:t>class</a:t>
            </a:r>
            <a:r>
              <a:rPr lang="ko-KR" altLang="en-US" dirty="0"/>
              <a:t>의 이름을 작성한 후 저장하고 찾은 타이틀들을 </a:t>
            </a:r>
            <a:r>
              <a:rPr lang="en-US" altLang="ko-KR" dirty="0" err="1"/>
              <a:t>get_text</a:t>
            </a:r>
            <a:r>
              <a:rPr lang="en-US" altLang="ko-KR" dirty="0"/>
              <a:t>()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이용하여 이름들만 저장될 수 있도록 해주었습니다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273" name="Google Shape;273;g1b10e807018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6444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b10e80701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b10e807018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종목의 상세데이터를 가져오는 부분입니다</a:t>
            </a:r>
            <a:r>
              <a:rPr lang="en-US" altLang="ko-KR" dirty="0"/>
              <a:t>. 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Soup.find</a:t>
            </a:r>
            <a:r>
              <a:rPr lang="ko-KR" altLang="en-US" dirty="0"/>
              <a:t>로 원하는 데이터를 찾아 </a:t>
            </a:r>
            <a:r>
              <a:rPr lang="en-US" altLang="ko-KR" dirty="0" err="1"/>
              <a:t>data_rows</a:t>
            </a:r>
            <a:r>
              <a:rPr lang="ko-KR" altLang="en-US" dirty="0"/>
              <a:t>라는 이름으로 저장해주고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의미없는</a:t>
            </a:r>
            <a:r>
              <a:rPr lang="ko-KR" altLang="en-US" dirty="0"/>
              <a:t> 데이터를 </a:t>
            </a:r>
            <a:r>
              <a:rPr lang="ko-KR" altLang="en-US" dirty="0" err="1"/>
              <a:t>없애주기</a:t>
            </a:r>
            <a:r>
              <a:rPr lang="ko-KR" altLang="en-US" dirty="0"/>
              <a:t> 위해 행의 데이터가 </a:t>
            </a:r>
            <a:r>
              <a:rPr lang="en-US" altLang="ko-KR" dirty="0"/>
              <a:t>1</a:t>
            </a:r>
            <a:r>
              <a:rPr lang="ko-KR" altLang="en-US" dirty="0"/>
              <a:t>보다 작을 경우 제거할 수 있도록 해주었습니다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273" name="Google Shape;273;g1b10e807018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2251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b10e80701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b10e807018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코드 결과</a:t>
            </a:r>
            <a:r>
              <a:rPr lang="en-US" altLang="ko-KR" dirty="0"/>
              <a:t>, </a:t>
            </a:r>
            <a:r>
              <a:rPr lang="ko-KR" altLang="en-US" dirty="0"/>
              <a:t>종목 순위가 잘 나타난 것을 확인해볼 수 있습니다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273" name="Google Shape;273;g1b10e807018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934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[</a:t>
            </a:r>
            <a:r>
              <a:rPr lang="ko-KR" altLang="en-US" dirty="0"/>
              <a:t>시연</a:t>
            </a:r>
            <a:r>
              <a:rPr lang="en-US" altLang="ko-KR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많은 증권 사이트 중에서 쉽게 접근할 수 있고</a:t>
            </a:r>
            <a:r>
              <a:rPr lang="en-US" altLang="ko-KR" dirty="0"/>
              <a:t>, </a:t>
            </a:r>
            <a:r>
              <a:rPr lang="ko-KR" altLang="en-US" dirty="0"/>
              <a:t>대중적인 네이버의 증권 사이트에서 카카오 기업의 뉴스</a:t>
            </a:r>
            <a:r>
              <a:rPr lang="en-US" altLang="ko-KR" dirty="0"/>
              <a:t> </a:t>
            </a:r>
            <a:r>
              <a:rPr lang="ko-KR" altLang="en-US" dirty="0"/>
              <a:t>기사들을 </a:t>
            </a:r>
            <a:r>
              <a:rPr lang="ko-KR" altLang="en-US" dirty="0" err="1"/>
              <a:t>크롤링을</a:t>
            </a:r>
            <a:r>
              <a:rPr lang="ko-KR" altLang="en-US" dirty="0"/>
              <a:t> 하였습니다</a:t>
            </a:r>
            <a:r>
              <a:rPr lang="en-US" altLang="ko-KR" dirty="0"/>
              <a:t>.</a:t>
            </a:r>
          </a:p>
        </p:txBody>
      </p:sp>
      <p:sp>
        <p:nvSpPr>
          <p:cNvPr id="331" name="Google Shape;33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코드 </a:t>
            </a:r>
            <a:r>
              <a:rPr lang="ko-KR" altLang="en-US" dirty="0"/>
              <a:t>작성을 하기 위해 페이지를 이동해보았으나 주소에는 아무런 변화도 없었습니다</a:t>
            </a:r>
            <a:r>
              <a:rPr lang="en-US" altLang="ko-KR" dirty="0"/>
              <a:t>. </a:t>
            </a:r>
            <a:r>
              <a:rPr lang="ko-KR" altLang="en-US" dirty="0"/>
              <a:t>하물며 </a:t>
            </a:r>
            <a:r>
              <a:rPr lang="en-US" altLang="ko-KR" dirty="0"/>
              <a:t>HTML </a:t>
            </a:r>
            <a:r>
              <a:rPr lang="ko-KR" altLang="en-US" dirty="0"/>
              <a:t>소스를 확인해 보았을 때</a:t>
            </a:r>
            <a:r>
              <a:rPr lang="en-US" altLang="ko-KR" dirty="0"/>
              <a:t>, </a:t>
            </a:r>
            <a:r>
              <a:rPr lang="ko-KR" altLang="en-US" dirty="0"/>
              <a:t>뉴스 목록을 찾아볼 수도 없었습니다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31" name="Google Shape;33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8957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그러나 소스 코드를 잘 확인해보면 뉴스 리스트영역이라고 뉴스 목록만 보여주는 페이지로 연결해주는 링크를 찾아볼 수 있었습니다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31" name="Google Shape;33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6554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링크로 이동하여 페이지를 이동해보았더니 페이지 번호에 따라 주소가 규칙적으로 변화하는 것을 확인해볼 수 있었습니다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31" name="Google Shape;33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081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</a:t>
            </a:r>
            <a:r>
              <a:rPr lang="ko-KR" altLang="en-US" dirty="0"/>
              <a:t>페이지부터 마지막페이지까지 프로그램이 자동으로 크롤링할 수 있도록 코드를 짜줬습니다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31" name="Google Shape;33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0502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뉴스 리스트 영역을 간단하게 구조화해보면 이와 같은 구조입니다</a:t>
            </a:r>
            <a:r>
              <a:rPr lang="en-US" altLang="ko-KR" dirty="0"/>
              <a:t>. 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&lt;tr&gt; </a:t>
            </a:r>
            <a:r>
              <a:rPr lang="ko-KR" altLang="en-US" dirty="0"/>
              <a:t>태그 내부에 제목과 언론사</a:t>
            </a:r>
            <a:r>
              <a:rPr lang="en-US" altLang="ko-KR" dirty="0"/>
              <a:t>, </a:t>
            </a:r>
            <a:r>
              <a:rPr lang="ko-KR" altLang="en-US" dirty="0"/>
              <a:t>날짜의 정보를 담고 있는 </a:t>
            </a:r>
            <a:r>
              <a:rPr lang="en-US" altLang="ko-KR" dirty="0"/>
              <a:t>&lt;td&gt;</a:t>
            </a:r>
            <a:r>
              <a:rPr lang="ko-KR" altLang="en-US" dirty="0"/>
              <a:t>태그가 </a:t>
            </a:r>
            <a:r>
              <a:rPr lang="en-US" altLang="ko-KR" dirty="0"/>
              <a:t>3</a:t>
            </a:r>
            <a:r>
              <a:rPr lang="ko-KR" altLang="en-US" dirty="0"/>
              <a:t>개 존재합니다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31" name="Google Shape;33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8075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분석한 구조를 바탕으로 제목</a:t>
            </a:r>
            <a:r>
              <a:rPr lang="en-US" altLang="ko-KR" dirty="0"/>
              <a:t>, </a:t>
            </a:r>
            <a:r>
              <a:rPr lang="ko-KR" altLang="en-US" dirty="0"/>
              <a:t>언론사</a:t>
            </a:r>
            <a:r>
              <a:rPr lang="en-US" altLang="ko-KR" dirty="0"/>
              <a:t>, </a:t>
            </a:r>
            <a:r>
              <a:rPr lang="ko-KR" altLang="en-US" dirty="0"/>
              <a:t>날짜별로 태그를 </a:t>
            </a:r>
            <a:r>
              <a:rPr lang="ko-KR" altLang="en-US" dirty="0" err="1"/>
              <a:t>파싱하였습니다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뉴스 기사 하나당 제목</a:t>
            </a:r>
            <a:r>
              <a:rPr lang="en-US" altLang="ko-KR" dirty="0"/>
              <a:t>, </a:t>
            </a:r>
            <a:r>
              <a:rPr lang="ko-KR" altLang="en-US" dirty="0"/>
              <a:t>링크</a:t>
            </a:r>
            <a:r>
              <a:rPr lang="en-US" altLang="ko-KR" dirty="0"/>
              <a:t>, </a:t>
            </a:r>
            <a:r>
              <a:rPr lang="ko-KR" altLang="en-US" dirty="0"/>
              <a:t>언론사</a:t>
            </a:r>
            <a:r>
              <a:rPr lang="en-US" altLang="ko-KR" dirty="0"/>
              <a:t>, </a:t>
            </a:r>
            <a:r>
              <a:rPr lang="ko-KR" altLang="en-US" dirty="0"/>
              <a:t>날짜 정보를 추출하여 리스트에 저장했습니다</a:t>
            </a:r>
            <a:r>
              <a:rPr lang="en-US" altLang="ko-KR" dirty="0"/>
              <a:t>.</a:t>
            </a:r>
          </a:p>
        </p:txBody>
      </p:sp>
      <p:sp>
        <p:nvSpPr>
          <p:cNvPr id="331" name="Google Shape;33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779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팀원 구성부터 살펴보겠습니다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7246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링크를 리스트에 저장하기 전에 신경 쓸 점이 하나 있는데 앞에 이와 같은 주소를 따로 추가해줘야 한다는 점입니다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추가하지 않을 경우 주소가 완전하지 않아 해당 뉴스 페이지로 이동이 불가하기 때문입니다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</a:t>
            </a:r>
            <a:r>
              <a:rPr lang="ko-KR" altLang="en-US" dirty="0" err="1"/>
              <a:t>크롤링</a:t>
            </a:r>
            <a:r>
              <a:rPr lang="ko-KR" altLang="en-US" dirty="0"/>
              <a:t> 중간에 유니코드 오류가 발생하는데 이를 해결하기 위해 코드를 하나 추가해줍니다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31" name="Google Shape;33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1502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</a:t>
            </a:r>
            <a:r>
              <a:rPr lang="ko-KR" altLang="en-US" dirty="0"/>
              <a:t>년간의 뉴스들을 전부 크롤링한 결과입니다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크롤링한 뉴스들로 분석 작업을 하기 위해선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파일이 필요한데 </a:t>
            </a:r>
            <a:r>
              <a:rPr lang="en-US" altLang="ko-KR" dirty="0"/>
              <a:t>csv</a:t>
            </a:r>
            <a:r>
              <a:rPr lang="ko-KR" altLang="en-US" dirty="0"/>
              <a:t>파일로만 저장을 했기 때문에 </a:t>
            </a:r>
            <a:r>
              <a:rPr lang="en-US" altLang="ko-KR" dirty="0"/>
              <a:t>csv</a:t>
            </a:r>
            <a:r>
              <a:rPr lang="ko-KR" altLang="en-US" dirty="0"/>
              <a:t>파일을 </a:t>
            </a:r>
            <a:r>
              <a:rPr lang="en-US" altLang="ko-KR" dirty="0" err="1"/>
              <a:t>json</a:t>
            </a:r>
            <a:r>
              <a:rPr lang="ko-KR" altLang="en-US" dirty="0"/>
              <a:t>파일로 변환해주는 작업이 필요합니다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csv </a:t>
            </a:r>
            <a:r>
              <a:rPr lang="ko-KR" altLang="en-US" dirty="0"/>
              <a:t>파일을 </a:t>
            </a:r>
            <a:r>
              <a:rPr lang="en-US" altLang="ko-KR" dirty="0" err="1"/>
              <a:t>json</a:t>
            </a:r>
            <a:r>
              <a:rPr lang="ko-KR" altLang="en-US" dirty="0"/>
              <a:t>파일로 변환해줄 때 한글이 깨지는 것을 방지하기 위해서 메모장 기능을 이용하여 </a:t>
            </a:r>
            <a:r>
              <a:rPr lang="en-US" altLang="ko-KR" dirty="0"/>
              <a:t>utf-8</a:t>
            </a:r>
            <a:r>
              <a:rPr lang="ko-KR" altLang="en-US" dirty="0"/>
              <a:t>로 인코딩하여 따로 저장을 해줬습니다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31" name="Google Shape;33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6805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</a:t>
            </a:r>
            <a:r>
              <a:rPr lang="en-US" altLang="ko-KR" dirty="0" err="1"/>
              <a:t>json</a:t>
            </a:r>
            <a:r>
              <a:rPr lang="ko-KR" altLang="en-US" dirty="0"/>
              <a:t>파일로 변환하는 작업은 온라인 사이트의 도움을 받았습니다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31" name="Google Shape;33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78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10e80701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b10e80701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다음으론 카카오 기업의 일별 시세를 크롤링하였습니다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60" name="Google Shape;360;g1b10e807018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10e80701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b10e80701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뉴스 </a:t>
            </a:r>
            <a:r>
              <a:rPr lang="ko-KR" altLang="en-US" dirty="0" err="1"/>
              <a:t>크롤링과</a:t>
            </a:r>
            <a:r>
              <a:rPr lang="ko-KR" altLang="en-US" dirty="0"/>
              <a:t> 마찬가지로 </a:t>
            </a:r>
            <a:r>
              <a:rPr lang="en-US" altLang="ko-KR" dirty="0"/>
              <a:t>HTML </a:t>
            </a:r>
            <a:r>
              <a:rPr lang="ko-KR" altLang="en-US" dirty="0"/>
              <a:t>소스에 일별 시세 목록이 나와있진 않으나 일별 시세만 보여주는 링크가 존재하는 것을 확인할 수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60" name="Google Shape;360;g1b10e807018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281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10e80701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b10e80701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일별 시세를 크롤링할 때 주의해야할 점이 있는데 뉴스 </a:t>
            </a:r>
            <a:r>
              <a:rPr lang="ko-KR" altLang="en-US" dirty="0" err="1"/>
              <a:t>크롤링</a:t>
            </a:r>
            <a:r>
              <a:rPr lang="ko-KR" altLang="en-US" dirty="0"/>
              <a:t> 때와 다르게 페이지 요청을 할 때 헤더 정보가 필요하단 것입니다</a:t>
            </a:r>
            <a:r>
              <a:rPr lang="en-US" altLang="ko-KR" dirty="0"/>
              <a:t>. </a:t>
            </a:r>
            <a:r>
              <a:rPr lang="ko-KR" altLang="en-US" dirty="0"/>
              <a:t>따라서 헤더 정보를 기입하여 페이지 요청을 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60" name="Google Shape;360;g1b10e807018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6008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10e80701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b10e80701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일별 시세 페이지의 구조를 간략하게 구조화해보면 이와 같습니다</a:t>
            </a:r>
            <a:r>
              <a:rPr lang="en-US" altLang="ko-KR" dirty="0"/>
              <a:t>. 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각각 하나의 </a:t>
            </a:r>
            <a:r>
              <a:rPr lang="en-US" altLang="ko-KR" dirty="0"/>
              <a:t>&lt;td&gt;</a:t>
            </a:r>
            <a:r>
              <a:rPr lang="ko-KR" altLang="en-US" dirty="0"/>
              <a:t>태그에 크롤링하려는 데이터 값이 들어있습니다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60" name="Google Shape;360;g1b10e807018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7548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10e80701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b10e80701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코드를 짤 때 첫번째와 두번째 </a:t>
            </a:r>
            <a:r>
              <a:rPr lang="en-US" altLang="ko-KR" dirty="0"/>
              <a:t>&lt;tr&gt;</a:t>
            </a:r>
            <a:r>
              <a:rPr lang="ko-KR" altLang="en-US" dirty="0"/>
              <a:t>태그는 우리에게 필요 없는 값이 들어있으므로 이를 무시하기위해 조건문을 추가해줬습니다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60" name="Google Shape;360;g1b10e807018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2584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10e80701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b10e80701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전일비를 </a:t>
            </a:r>
            <a:r>
              <a:rPr lang="ko-KR" altLang="en-US" dirty="0" err="1"/>
              <a:t>크롤링</a:t>
            </a:r>
            <a:r>
              <a:rPr lang="ko-KR" altLang="en-US" dirty="0"/>
              <a:t> 할 때는 상승인지 하락인지를 나타내기 위하여 이미지 파일의 이름에 따라 마이너스 혹은 플러스 부호를 붙여주는 작업이 필요합니다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Ctrl+U</a:t>
            </a:r>
            <a:r>
              <a:rPr lang="en-US" dirty="0"/>
              <a:t> </a:t>
            </a:r>
            <a:r>
              <a:rPr lang="ko-KR" altLang="en-US" dirty="0"/>
              <a:t>를 통해 </a:t>
            </a:r>
            <a:r>
              <a:rPr lang="en-US" altLang="ko-KR" dirty="0"/>
              <a:t>HTML </a:t>
            </a:r>
            <a:r>
              <a:rPr lang="ko-KR" altLang="en-US" dirty="0"/>
              <a:t>소스를 확인해 보면 하락일때는 이미지 파일의 이름이 </a:t>
            </a:r>
            <a:r>
              <a:rPr lang="en-US" altLang="ko-KR" dirty="0"/>
              <a:t>ico_down.gif</a:t>
            </a:r>
            <a:r>
              <a:rPr lang="ko-KR" altLang="en-US" dirty="0"/>
              <a:t>이고 상승일때는 </a:t>
            </a:r>
            <a:r>
              <a:rPr lang="en-US" altLang="ko-KR" dirty="0"/>
              <a:t>ico_up.gif</a:t>
            </a:r>
            <a:r>
              <a:rPr lang="ko-KR" altLang="en-US" dirty="0"/>
              <a:t>인 것을 확인할 수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60" name="Google Shape;360;g1b10e807018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1592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10e80701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b10e80701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전일비의 숫자 값을 </a:t>
            </a:r>
            <a:r>
              <a:rPr lang="en-US" altLang="ko-KR" dirty="0" err="1"/>
              <a:t>absoluteComparePrice</a:t>
            </a:r>
            <a:r>
              <a:rPr lang="ko-KR" altLang="en-US" dirty="0"/>
              <a:t>에 저장해두고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이미지 파일 이름에 따라 부호를 붙여 </a:t>
            </a:r>
            <a:r>
              <a:rPr lang="en-US" altLang="ko-KR" dirty="0" err="1"/>
              <a:t>comparePrice</a:t>
            </a:r>
            <a:r>
              <a:rPr lang="ko-KR" altLang="en-US" dirty="0"/>
              <a:t>에 최종적으로 저장합니다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60" name="Google Shape;360;g1b10e807018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6195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팀장인 정민경 학우와 팀원으로 </a:t>
            </a:r>
            <a:r>
              <a:rPr lang="ko-KR" altLang="en-US" dirty="0" err="1"/>
              <a:t>백시연</a:t>
            </a:r>
            <a:r>
              <a:rPr lang="ko-KR" altLang="en-US" dirty="0"/>
              <a:t> 학우</a:t>
            </a:r>
            <a:r>
              <a:rPr lang="en-US" altLang="ko-KR" dirty="0"/>
              <a:t>, </a:t>
            </a:r>
            <a:r>
              <a:rPr lang="ko-KR" altLang="en-US" dirty="0"/>
              <a:t>조성준 학우로 구성되어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10e80701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b10e80701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나머지 시가</a:t>
            </a:r>
            <a:r>
              <a:rPr lang="en-US" altLang="ko-KR" dirty="0"/>
              <a:t>, </a:t>
            </a:r>
            <a:r>
              <a:rPr lang="ko-KR" altLang="en-US" dirty="0"/>
              <a:t>고가</a:t>
            </a:r>
            <a:r>
              <a:rPr lang="en-US" altLang="ko-KR" dirty="0"/>
              <a:t>, </a:t>
            </a:r>
            <a:r>
              <a:rPr lang="ko-KR" altLang="en-US" dirty="0"/>
              <a:t>저가</a:t>
            </a:r>
            <a:r>
              <a:rPr lang="en-US" altLang="ko-KR" dirty="0"/>
              <a:t>, </a:t>
            </a:r>
            <a:r>
              <a:rPr lang="ko-KR" altLang="en-US" dirty="0"/>
              <a:t>거래량도 추출하여 </a:t>
            </a:r>
            <a:r>
              <a:rPr lang="en-US" altLang="ko-KR" dirty="0"/>
              <a:t>result </a:t>
            </a:r>
            <a:r>
              <a:rPr lang="ko-KR" altLang="en-US" dirty="0"/>
              <a:t>리스트에 저장하였습니다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60" name="Google Shape;360;g1b10e807018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0318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10e80701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b10e80701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프로그램을 돌려보면 일별 시세가 잘 </a:t>
            </a:r>
            <a:r>
              <a:rPr lang="ko-KR" altLang="en-US" dirty="0" err="1"/>
              <a:t>크롤링된</a:t>
            </a:r>
            <a:r>
              <a:rPr lang="ko-KR" altLang="en-US" dirty="0"/>
              <a:t> 것을 확인해볼 수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60" name="Google Shape;360;g1b10e807018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53980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21269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10e80701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b10e80701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주피터 노트북을 이용하여 앞서 크롤링한 카카오 기업에 관련된 뉴스 기사들을 분석해보았습니다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뉴스의 제목에서 주로 나타나는 주요 단어 </a:t>
            </a:r>
            <a:r>
              <a:rPr lang="en-US" altLang="ko-KR" dirty="0"/>
              <a:t>100</a:t>
            </a:r>
            <a:r>
              <a:rPr lang="ko-KR" altLang="en-US" dirty="0"/>
              <a:t>개를 간단하게 분석하였습니다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뉴스의 제목을 공백을 기준으로 잘라 단어상태로 만들었고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value_counts</a:t>
            </a:r>
            <a:r>
              <a:rPr lang="en-US" altLang="ko-KR" dirty="0"/>
              <a:t>()</a:t>
            </a:r>
            <a:r>
              <a:rPr lang="ko-KR" altLang="en-US" dirty="0"/>
              <a:t>함수를 통해 각각의 단어가 총 몇 번 나왔는지 세어보았습니다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60" name="Google Shape;360;g1b10e807018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5928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10e80701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b10e80701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프로그램 실행 결과</a:t>
            </a:r>
            <a:r>
              <a:rPr lang="en-US" altLang="ko-KR" dirty="0"/>
              <a:t>, </a:t>
            </a:r>
            <a:r>
              <a:rPr lang="ko-KR" altLang="en-US" dirty="0"/>
              <a:t>중복 단어들이 몇 개 있긴 하였으나 뉴스에 자주 나타나는 주요 키워드들을 파악해 보기엔 지장은 없었습니다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그러나 이 프로그램은 명사 단어만을 추출하여 순위를 매긴 것이 아니기 때문에 아쉬움이 남았습니다</a:t>
            </a:r>
            <a:r>
              <a:rPr lang="en-US" altLang="ko-KR" dirty="0"/>
              <a:t>.</a:t>
            </a:r>
          </a:p>
        </p:txBody>
      </p:sp>
      <p:sp>
        <p:nvSpPr>
          <p:cNvPr id="360" name="Google Shape;360;g1b10e807018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9824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10e80701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b10e80701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그렇기 때문에 이번엔 명사 단어만을 추출하여 주요 키워드를 분석해보았습니다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앞서 마련해 두었던 </a:t>
            </a:r>
            <a:r>
              <a:rPr lang="en-US" altLang="ko-KR" dirty="0" err="1"/>
              <a:t>json</a:t>
            </a:r>
            <a:r>
              <a:rPr lang="ko-KR" altLang="en-US" dirty="0"/>
              <a:t> 파일을 이용하여 뉴스 기사 제목에서 한글만을 추출하고</a:t>
            </a:r>
            <a:r>
              <a:rPr lang="en-US" altLang="ko-KR" dirty="0"/>
              <a:t>, </a:t>
            </a:r>
            <a:r>
              <a:rPr lang="ko-KR" altLang="en-US" dirty="0"/>
              <a:t>품사 </a:t>
            </a:r>
            <a:r>
              <a:rPr lang="ko-KR" altLang="en-US" dirty="0" err="1"/>
              <a:t>태깅</a:t>
            </a:r>
            <a:r>
              <a:rPr lang="ko-KR" altLang="en-US" dirty="0"/>
              <a:t> 패키지인 </a:t>
            </a:r>
            <a:r>
              <a:rPr lang="en-US" altLang="ko-KR" dirty="0" err="1"/>
              <a:t>Okt</a:t>
            </a:r>
            <a:r>
              <a:rPr lang="en-US" altLang="ko-KR" dirty="0"/>
              <a:t>(Open Korean Text)</a:t>
            </a:r>
            <a:r>
              <a:rPr lang="ko-KR" altLang="en-US" dirty="0"/>
              <a:t>를 사용하여 명사만을 추출했습니다</a:t>
            </a:r>
            <a:r>
              <a:rPr lang="en-US" altLang="ko-KR" dirty="0"/>
              <a:t>.</a:t>
            </a:r>
          </a:p>
        </p:txBody>
      </p:sp>
      <p:sp>
        <p:nvSpPr>
          <p:cNvPr id="360" name="Google Shape;360;g1b10e807018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27517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10e80701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b10e80701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추출한 명사 단어들의 빈도수를 세어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사용하여 시각화해본 결과입니다</a:t>
            </a:r>
            <a:r>
              <a:rPr lang="en-US" altLang="ko-KR" dirty="0"/>
              <a:t>.</a:t>
            </a:r>
          </a:p>
        </p:txBody>
      </p:sp>
      <p:sp>
        <p:nvSpPr>
          <p:cNvPr id="360" name="Google Shape;360;g1b10e807018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75016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10e80701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b10e80701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뉴스 기사 제목의 감성을 분석하였습니다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감성 분석을 하기 전에 분석 모델을 구축하는 작업이 필요합니다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먼저</a:t>
            </a:r>
            <a:r>
              <a:rPr lang="en-US" altLang="ko-KR" dirty="0"/>
              <a:t>, </a:t>
            </a:r>
            <a:r>
              <a:rPr lang="ko-KR" altLang="en-US" dirty="0"/>
              <a:t>영화 리뷰 텍스트들을 숫자 형태의 벡터 데이터로 변환하는 특성 벡터화 작업을 해주었고</a:t>
            </a:r>
            <a:r>
              <a:rPr lang="en-US" altLang="ko-KR" dirty="0"/>
              <a:t>, </a:t>
            </a:r>
            <a:r>
              <a:rPr lang="ko-KR" altLang="en-US" dirty="0"/>
              <a:t>이 데이터들을 이용하여 감성 분류 모델을 구축하였습니다</a:t>
            </a:r>
            <a:r>
              <a:rPr lang="en-US" altLang="ko-KR" dirty="0"/>
              <a:t>.</a:t>
            </a:r>
          </a:p>
        </p:txBody>
      </p:sp>
      <p:sp>
        <p:nvSpPr>
          <p:cNvPr id="360" name="Google Shape;360;g1b10e807018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9980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10e80701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b10e80701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다음</a:t>
            </a:r>
            <a:r>
              <a:rPr lang="en-US" altLang="ko-KR" dirty="0"/>
              <a:t>, </a:t>
            </a:r>
            <a:r>
              <a:rPr lang="ko-KR" altLang="en-US" dirty="0"/>
              <a:t>감성 분석을 하기 전에 </a:t>
            </a:r>
            <a:r>
              <a:rPr lang="ko-KR" altLang="en-US" dirty="0" err="1"/>
              <a:t>크롤링</a:t>
            </a:r>
            <a:r>
              <a:rPr lang="ko-KR" altLang="en-US" dirty="0"/>
              <a:t> 했던 뉴스 기사들의 </a:t>
            </a:r>
            <a:r>
              <a:rPr lang="ko-KR" altLang="en-US" dirty="0" err="1"/>
              <a:t>전처리</a:t>
            </a:r>
            <a:r>
              <a:rPr lang="ko-KR" altLang="en-US" dirty="0"/>
              <a:t> 작업을 수행해주었습니다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</a:t>
            </a:r>
            <a:r>
              <a:rPr lang="en-US" altLang="ko-KR" dirty="0"/>
              <a:t> </a:t>
            </a:r>
            <a:r>
              <a:rPr lang="ko-KR" altLang="en-US" dirty="0"/>
              <a:t>구축해 놓은 감성 분류 모델을 통하여 감성 분석을 하였습니다</a:t>
            </a:r>
            <a:r>
              <a:rPr lang="en-US" altLang="ko-KR" dirty="0"/>
              <a:t>.</a:t>
            </a:r>
          </a:p>
        </p:txBody>
      </p:sp>
      <p:sp>
        <p:nvSpPr>
          <p:cNvPr id="360" name="Google Shape;360;g1b10e807018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81158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10e80701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b10e80701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뉴스 기사 제목의 감성 분석 결과입니다</a:t>
            </a:r>
            <a:r>
              <a:rPr lang="en-US" altLang="ko-KR" dirty="0"/>
              <a:t>.</a:t>
            </a:r>
          </a:p>
        </p:txBody>
      </p:sp>
      <p:sp>
        <p:nvSpPr>
          <p:cNvPr id="360" name="Google Shape;360;g1b10e807018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5329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</a:t>
            </a:r>
            <a:r>
              <a:rPr lang="ko-KR" altLang="en-US" dirty="0"/>
              <a:t>성준</a:t>
            </a:r>
            <a:r>
              <a:rPr lang="en-US" altLang="ko-KR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주제 </a:t>
            </a:r>
            <a:r>
              <a:rPr lang="ko-KR" altLang="en-US" dirty="0" err="1"/>
              <a:t>선정이유입니다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5545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97665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b10e80701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b10e807018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</a:t>
            </a:r>
            <a:r>
              <a:rPr lang="ko-KR" altLang="en-US" dirty="0"/>
              <a:t>민경</a:t>
            </a:r>
            <a:r>
              <a:rPr lang="en-US" altLang="ko-KR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인기종목 </a:t>
            </a:r>
            <a:r>
              <a:rPr lang="ko-KR" altLang="en-US" dirty="0" err="1"/>
              <a:t>크롤링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/>
              <a:t>카카오는 최근 화재 사건으로 인해 주가가 많이 하락하였으나 꾸준히 인기있는 종목임을 확인해볼 수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273" name="Google Shape;273;g1b10e807018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77511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b10e80701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b10e807018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시가총액 </a:t>
            </a:r>
            <a:r>
              <a:rPr lang="en-US" altLang="ko-KR" dirty="0"/>
              <a:t>100</a:t>
            </a:r>
            <a:r>
              <a:rPr lang="ko-KR" altLang="en-US" dirty="0"/>
              <a:t>순위의 기업을 봤을 때</a:t>
            </a:r>
            <a:r>
              <a:rPr lang="en-US" altLang="ko-KR" dirty="0"/>
              <a:t>, </a:t>
            </a:r>
            <a:r>
              <a:rPr lang="ko-KR" altLang="en-US" dirty="0"/>
              <a:t>낮은 주가 순으로 </a:t>
            </a:r>
            <a:r>
              <a:rPr lang="en-US" altLang="ko-KR" dirty="0"/>
              <a:t>16</a:t>
            </a:r>
            <a:r>
              <a:rPr lang="ko-KR" altLang="en-US" dirty="0"/>
              <a:t>위</a:t>
            </a:r>
            <a:r>
              <a:rPr lang="en-US" altLang="ko-KR" dirty="0"/>
              <a:t>(</a:t>
            </a:r>
            <a:r>
              <a:rPr lang="ko-KR" altLang="en-US" dirty="0"/>
              <a:t>카카오뱅크</a:t>
            </a:r>
            <a:r>
              <a:rPr lang="en-US" altLang="ko-KR" dirty="0"/>
              <a:t>), 38</a:t>
            </a:r>
            <a:r>
              <a:rPr lang="ko-KR" altLang="en-US" dirty="0"/>
              <a:t>위</a:t>
            </a:r>
            <a:r>
              <a:rPr lang="en-US" altLang="ko-KR" dirty="0"/>
              <a:t>(</a:t>
            </a:r>
            <a:r>
              <a:rPr lang="ko-KR" altLang="en-US" dirty="0"/>
              <a:t>카카오</a:t>
            </a:r>
            <a:r>
              <a:rPr lang="en-US" altLang="ko-KR" dirty="0"/>
              <a:t>), 46</a:t>
            </a:r>
            <a:r>
              <a:rPr lang="ko-KR" altLang="en-US" dirty="0"/>
              <a:t>위</a:t>
            </a:r>
            <a:r>
              <a:rPr lang="en-US" altLang="ko-KR" dirty="0"/>
              <a:t>(</a:t>
            </a:r>
            <a:r>
              <a:rPr lang="ko-KR" altLang="en-US" dirty="0"/>
              <a:t>카카오페이</a:t>
            </a:r>
            <a:r>
              <a:rPr lang="en-US" altLang="ko-KR" dirty="0"/>
              <a:t>)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경쟁기업인 네이버는 </a:t>
            </a:r>
            <a:r>
              <a:rPr lang="en-US" altLang="ko-KR" dirty="0"/>
              <a:t>73</a:t>
            </a:r>
            <a:r>
              <a:rPr lang="ko-KR" altLang="en-US" dirty="0"/>
              <a:t>순위로 주가가 매우 높은 상태입니다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그러니</a:t>
            </a:r>
            <a:r>
              <a:rPr lang="en-US" altLang="ko-KR" dirty="0"/>
              <a:t>, </a:t>
            </a:r>
            <a:r>
              <a:rPr lang="ko-KR" altLang="en-US" dirty="0"/>
              <a:t>상대적으로 저렴한 카카오에 투자하는 것도 좋은 방안이라고 생각합니다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시가총액</a:t>
            </a:r>
            <a:r>
              <a:rPr lang="en-US" altLang="ko-KR" dirty="0"/>
              <a:t>1-100(</a:t>
            </a:r>
            <a:r>
              <a:rPr lang="ko-KR" altLang="en-US" dirty="0" err="1"/>
              <a:t>편집본</a:t>
            </a:r>
            <a:r>
              <a:rPr lang="en-US" altLang="ko-KR" dirty="0"/>
              <a:t>).xlsx</a:t>
            </a:r>
            <a:endParaRPr dirty="0"/>
          </a:p>
        </p:txBody>
      </p:sp>
      <p:sp>
        <p:nvSpPr>
          <p:cNvPr id="273" name="Google Shape;273;g1b10e807018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78503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10e80701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b10e80701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[</a:t>
            </a:r>
            <a:r>
              <a:rPr lang="ko-KR" altLang="en-US" dirty="0"/>
              <a:t>시연</a:t>
            </a:r>
            <a:r>
              <a:rPr lang="en-US" altLang="ko-KR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앞서 카카오 관련 뉴스들의 키워드를 시각화한 자료를 통해서 카카오</a:t>
            </a:r>
            <a:r>
              <a:rPr lang="en-US" altLang="ko-KR" dirty="0"/>
              <a:t>, </a:t>
            </a:r>
            <a:r>
              <a:rPr lang="ko-KR" altLang="en-US" dirty="0"/>
              <a:t>네이버</a:t>
            </a:r>
            <a:r>
              <a:rPr lang="en-US" altLang="ko-KR" dirty="0"/>
              <a:t>, </a:t>
            </a:r>
            <a:r>
              <a:rPr lang="ko-KR" altLang="en-US" dirty="0" err="1"/>
              <a:t>모빌리티가</a:t>
            </a:r>
            <a:r>
              <a:rPr lang="ko-KR" altLang="en-US" dirty="0"/>
              <a:t> 눈에 띈다는 걸 확인해볼 수 있었습니다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조사 결과 카카오모 </a:t>
            </a:r>
            <a:r>
              <a:rPr lang="ko-KR" altLang="en-US" dirty="0" err="1"/>
              <a:t>빌리티는</a:t>
            </a:r>
            <a:r>
              <a:rPr lang="ko-KR" altLang="en-US" dirty="0"/>
              <a:t> 상장을 준비하고 있는 비상장 기업인데</a:t>
            </a:r>
            <a:r>
              <a:rPr lang="en-US" altLang="ko-KR" dirty="0"/>
              <a:t>, </a:t>
            </a:r>
            <a:r>
              <a:rPr lang="ko-KR" altLang="en-US" dirty="0"/>
              <a:t>현재 많은 관심을 </a:t>
            </a:r>
            <a:r>
              <a:rPr lang="ko-KR" altLang="en-US" dirty="0" err="1"/>
              <a:t>받고있는</a:t>
            </a:r>
            <a:r>
              <a:rPr lang="ko-KR" altLang="en-US" dirty="0"/>
              <a:t> 기업임을 알 수 있었습니다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이처럼 주식종목을 투자하려고 할 때</a:t>
            </a:r>
            <a:r>
              <a:rPr lang="en-US" altLang="ko-KR" dirty="0"/>
              <a:t>, </a:t>
            </a:r>
            <a:r>
              <a:rPr lang="ko-KR" altLang="en-US" dirty="0"/>
              <a:t>기사 키워드 분석 결과를 통해서 특정 기업과 관련해서 많이 언급되는 키워드를 찾아볼 수 있었고</a:t>
            </a:r>
            <a:r>
              <a:rPr lang="en-US" altLang="ko-KR" dirty="0"/>
              <a:t>, </a:t>
            </a:r>
            <a:r>
              <a:rPr lang="ko-KR" altLang="en-US" dirty="0"/>
              <a:t>이 키워드들에  대해서 관심있게 알아보는 과정에서 의사결정을 하는데 도움이 되었습니다</a:t>
            </a:r>
            <a:r>
              <a:rPr lang="en-US" altLang="ko-KR" dirty="0"/>
              <a:t>.</a:t>
            </a:r>
          </a:p>
        </p:txBody>
      </p:sp>
      <p:sp>
        <p:nvSpPr>
          <p:cNvPr id="360" name="Google Shape;360;g1b10e807018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80740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10e80701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b10e80701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감성 분석 결과</a:t>
            </a:r>
            <a:r>
              <a:rPr lang="en-US" altLang="ko-KR" dirty="0"/>
              <a:t>, </a:t>
            </a:r>
            <a:r>
              <a:rPr lang="ko-KR" altLang="en-US" dirty="0"/>
              <a:t>특히 부정 뉴스에서 눈에 띄는 단어들은 먹통과 하락입니다</a:t>
            </a:r>
            <a:r>
              <a:rPr lang="en-US" altLang="ko-KR" dirty="0"/>
              <a:t>. </a:t>
            </a:r>
            <a:r>
              <a:rPr lang="ko-KR" altLang="en-US" dirty="0"/>
              <a:t>이번 화재사건으로 인한 주가 하락에 대한 기사가 많았기 때문에 이런 결과가 나왔음을 유추해볼 수 있었습니다</a:t>
            </a:r>
            <a:r>
              <a:rPr lang="en-US" altLang="ko-KR" dirty="0"/>
              <a:t>. </a:t>
            </a:r>
            <a:r>
              <a:rPr lang="ko-KR" altLang="en-US" dirty="0"/>
              <a:t>또한 현재 카카오는 화재 사건으로 인하여 부정적인 뉴스의 개수가 많다는 것을 알 수 있었습니다</a:t>
            </a:r>
            <a:r>
              <a:rPr lang="en-US" altLang="ko-KR" dirty="0"/>
              <a:t>.</a:t>
            </a:r>
          </a:p>
        </p:txBody>
      </p:sp>
      <p:sp>
        <p:nvSpPr>
          <p:cNvPr id="360" name="Google Shape;360;g1b10e807018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67151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</a:t>
            </a:r>
            <a:r>
              <a:rPr lang="ko-KR" altLang="en-US" dirty="0"/>
              <a:t>성준</a:t>
            </a:r>
            <a:r>
              <a:rPr lang="en-US" altLang="ko-KR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추가로 저희가 더 조사해본 결과</a:t>
            </a:r>
            <a:r>
              <a:rPr lang="en-US" altLang="ko-KR" dirty="0"/>
              <a:t>, </a:t>
            </a:r>
            <a:r>
              <a:rPr lang="ko-KR" altLang="en-US" dirty="0"/>
              <a:t>이번 데이터센터 화재 사건 이후 카카오는 서버 다중화</a:t>
            </a:r>
            <a:r>
              <a:rPr lang="en-US" altLang="ko-KR" dirty="0"/>
              <a:t>, </a:t>
            </a:r>
            <a:r>
              <a:rPr lang="ko-KR" altLang="en-US" dirty="0"/>
              <a:t>조직 구조 개편</a:t>
            </a:r>
            <a:r>
              <a:rPr lang="en-US" altLang="ko-KR" dirty="0"/>
              <a:t>, </a:t>
            </a:r>
            <a:r>
              <a:rPr lang="ko-KR" altLang="en-US" dirty="0"/>
              <a:t>자체 데이터센터 설립 등과 같은 조치를 취함으로써 지난번과 같은 비극적인 사건을 방지하기 위한 대응계획을 발표하였습니다</a:t>
            </a:r>
            <a:r>
              <a:rPr lang="en-US" altLang="ko-KR" dirty="0"/>
              <a:t>.</a:t>
            </a:r>
          </a:p>
        </p:txBody>
      </p:sp>
      <p:sp>
        <p:nvSpPr>
          <p:cNvPr id="389" name="Google Shape;38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카카오는 발 빠른 피해 사례 접수를 통해 소비자들로부터 </a:t>
            </a:r>
            <a:r>
              <a:rPr lang="en-US" altLang="ko-KR" dirty="0"/>
              <a:t>10</a:t>
            </a:r>
            <a:r>
              <a:rPr lang="ko-KR" altLang="en-US" dirty="0"/>
              <a:t>만 </a:t>
            </a:r>
            <a:r>
              <a:rPr lang="en-US" altLang="ko-KR" dirty="0"/>
              <a:t>5</a:t>
            </a:r>
            <a:r>
              <a:rPr lang="ko-KR" altLang="en-US" dirty="0"/>
              <a:t>천여건의 패해 사례를 접수 받았습니다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u="none" dirty="0"/>
              <a:t>유료 이용자 뿐만 아니라 무료 이용자들도 접수를 받고 보상을 검토하겠다고 발표하여 주목을 끌었습니다</a:t>
            </a:r>
            <a:r>
              <a:rPr lang="en-US" altLang="ko-KR" u="none" dirty="0"/>
              <a:t>.</a:t>
            </a:r>
            <a:endParaRPr lang="ko-KR" altLang="en-US" u="non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카카오 먹통사례를 방지하기 위한</a:t>
            </a:r>
            <a:r>
              <a:rPr lang="en-US" altLang="ko-KR" dirty="0"/>
              <a:t>, </a:t>
            </a:r>
            <a:r>
              <a:rPr lang="ko-KR" altLang="en-US" dirty="0"/>
              <a:t>방통위는 </a:t>
            </a:r>
            <a:r>
              <a:rPr lang="en-US" altLang="ko-KR" dirty="0"/>
              <a:t>‘</a:t>
            </a:r>
            <a:r>
              <a:rPr lang="ko-KR" altLang="en-US" dirty="0"/>
              <a:t>블랙아웃 방지법</a:t>
            </a:r>
            <a:r>
              <a:rPr lang="en-US" altLang="ko-KR" dirty="0"/>
              <a:t>’</a:t>
            </a:r>
            <a:r>
              <a:rPr lang="ko-KR" altLang="en-US" dirty="0"/>
              <a:t>을 통과시켰습니다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블랙아웃 방지법은 데이터 시스템 </a:t>
            </a:r>
            <a:r>
              <a:rPr lang="ko-KR" altLang="en-US" sz="1200" b="0" i="0" dirty="0">
                <a:solidFill>
                  <a:srgbClr val="464646"/>
                </a:solidFill>
                <a:effectLst/>
                <a:latin typeface="+mj-ea"/>
                <a:ea typeface="+mj-ea"/>
              </a:rPr>
              <a:t>다중화</a:t>
            </a:r>
            <a:r>
              <a:rPr lang="en-US" altLang="ko-KR" sz="1200" b="0" i="0" dirty="0">
                <a:solidFill>
                  <a:srgbClr val="464646"/>
                </a:solidFill>
                <a:effectLst/>
                <a:latin typeface="+mj-ea"/>
                <a:ea typeface="+mj-ea"/>
              </a:rPr>
              <a:t>·</a:t>
            </a:r>
            <a:r>
              <a:rPr lang="ko-KR" altLang="en-US" sz="1200" b="0" i="0" dirty="0">
                <a:solidFill>
                  <a:srgbClr val="464646"/>
                </a:solidFill>
                <a:effectLst/>
                <a:latin typeface="+mj-ea"/>
                <a:ea typeface="+mj-ea"/>
              </a:rPr>
              <a:t>다원화 조치를 마련하고 카카오와 네이버 등 플랫폼 사업자도 국가 재난관리 계획에 포함해 대책을 수립하고 시행하는 것입니다</a:t>
            </a:r>
            <a:r>
              <a:rPr lang="en-US" altLang="ko-KR" sz="1200" b="0" i="0" dirty="0">
                <a:solidFill>
                  <a:srgbClr val="464646"/>
                </a:solidFill>
                <a:effectLst/>
                <a:latin typeface="+mj-ea"/>
                <a:ea typeface="+mj-ea"/>
              </a:rPr>
              <a:t>.</a:t>
            </a:r>
          </a:p>
        </p:txBody>
      </p:sp>
      <p:sp>
        <p:nvSpPr>
          <p:cNvPr id="389" name="Google Shape;38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94755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카카오는 미래를 위해 한 발 더 나아가고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최근에</a:t>
            </a:r>
            <a:r>
              <a:rPr lang="en-US" altLang="ko-KR" dirty="0"/>
              <a:t> </a:t>
            </a:r>
            <a:r>
              <a:rPr lang="ko-KR" altLang="en-US" dirty="0"/>
              <a:t>카카오는 </a:t>
            </a:r>
            <a:r>
              <a:rPr lang="en-US" altLang="ko-KR" dirty="0"/>
              <a:t>AI</a:t>
            </a:r>
            <a:r>
              <a:rPr lang="ko-KR" altLang="en-US" dirty="0"/>
              <a:t> 서비스에도 투자를 하면서</a:t>
            </a:r>
            <a:r>
              <a:rPr lang="en-US" altLang="ko-KR" dirty="0"/>
              <a:t>, </a:t>
            </a:r>
            <a:r>
              <a:rPr lang="ko-KR" altLang="en-US" dirty="0"/>
              <a:t>미래를 위해 전문가들에게 도움을 드리고자 많은 노력을 기울이고 있습니다</a:t>
            </a:r>
            <a:r>
              <a:rPr lang="en-US" altLang="ko-KR" dirty="0"/>
              <a:t>.</a:t>
            </a:r>
          </a:p>
        </p:txBody>
      </p:sp>
      <p:sp>
        <p:nvSpPr>
          <p:cNvPr id="417" name="Google Shape;41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이처럼 저희가 크롤링한 결과</a:t>
            </a:r>
            <a:r>
              <a:rPr lang="en-US" altLang="ko-KR" dirty="0"/>
              <a:t>, </a:t>
            </a:r>
            <a:r>
              <a:rPr lang="ko-KR" altLang="en-US" dirty="0"/>
              <a:t>카카오는 부정적인 뉴스가 최근에 많았음을 확인해볼 수 있었으나 앞서 조사한 바와 같이 긍정적인 변화를 기대해볼 수 있었습니다</a:t>
            </a:r>
            <a:r>
              <a:rPr lang="en-US" altLang="ko-KR" dirty="0"/>
              <a:t>.</a:t>
            </a:r>
          </a:p>
        </p:txBody>
      </p:sp>
      <p:sp>
        <p:nvSpPr>
          <p:cNvPr id="417" name="Google Shape;41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4448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</a:t>
            </a:r>
            <a:r>
              <a:rPr lang="ko-KR" altLang="en-US" dirty="0"/>
              <a:t>성준</a:t>
            </a:r>
            <a:r>
              <a:rPr lang="en-US" altLang="ko-KR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프로젝트 수행 중 어려웠던 점 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8102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코로나 전</a:t>
            </a:r>
            <a:r>
              <a:rPr lang="en-US" altLang="ko-KR" dirty="0"/>
              <a:t>, </a:t>
            </a:r>
            <a:r>
              <a:rPr lang="ko-KR" altLang="en-US" dirty="0"/>
              <a:t>많은 사람들이 주식시장에 뛰어들었습니다</a:t>
            </a:r>
            <a:r>
              <a:rPr lang="en-US" altLang="ko-KR" dirty="0"/>
              <a:t>. 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20,30</a:t>
            </a:r>
            <a:r>
              <a:rPr lang="ko-KR" altLang="en-US" dirty="0"/>
              <a:t>대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의 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71%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는 국내외 주식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펀드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주가연계증권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(ELS) 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등에 투자를 하였고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,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이 중 저축성 상품을 보유한 사람이 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74.8%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였습니다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청년 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10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명 중 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7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명은 저축상품에 일정 부분 의존하면서도 동시에 공격적으로 주식형상품에 투자 하고 있다는 결과가 나왔습니다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이러한 원인으로는 청년들이 근로소득으로 자산 증식을 하기 힘들다는 의견이 많았습니다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현재는 주식시장에 뛰어든 많은 사람들이 손실을 입고 있는 상황인데요</a:t>
            </a:r>
            <a:r>
              <a:rPr lang="en-US" altLang="ko-KR" dirty="0"/>
              <a:t>, </a:t>
            </a:r>
            <a:r>
              <a:rPr lang="ko-KR" altLang="en-US" dirty="0"/>
              <a:t>저희는 손실을 어떻게 하면 최소화가 될지</a:t>
            </a:r>
            <a:r>
              <a:rPr lang="en-US" altLang="ko-KR" dirty="0"/>
              <a:t> </a:t>
            </a:r>
            <a:r>
              <a:rPr lang="ko-KR" altLang="en-US" dirty="0"/>
              <a:t>또는 손실이 아닌 이득을 볼 수 있는 방법을 무엇이 있는지를 탐구하고자 하였습니다</a:t>
            </a:r>
            <a:r>
              <a:rPr lang="en-US" altLang="ko-KR" dirty="0"/>
              <a:t>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https://www.donga.com/news/Economy/article/all/20211201/110537044/1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b10e80701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b10e807018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주제 선정하는 것에 대한 어려움이 가장 컸습니다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세상에는 많은 웹 사이트들이 존재하고 다양한 웹 사이트들은 각각 다른 구조로 표현되어 있어서</a:t>
            </a:r>
            <a:r>
              <a:rPr lang="en-US" altLang="ko-KR" dirty="0"/>
              <a:t>, </a:t>
            </a:r>
            <a:r>
              <a:rPr lang="ko-KR" altLang="en-US" dirty="0"/>
              <a:t>크롤링하는데 어려움이 있어 프로젝트 진행 중반에 주제를 변경하였습니다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저희는 이번 프로젝트를 통해서 웹 사이트는 시계와 닮았다고 느꼈습니다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겉으로는 심플하고</a:t>
            </a:r>
            <a:r>
              <a:rPr lang="en-US" altLang="ko-KR" dirty="0"/>
              <a:t>,</a:t>
            </a:r>
            <a:r>
              <a:rPr lang="ko-KR" altLang="en-US" dirty="0"/>
              <a:t> 보기 편하게 정보를 제공하는 기능을 하는 시계일지라도</a:t>
            </a:r>
            <a:r>
              <a:rPr lang="en-US" altLang="ko-KR" dirty="0"/>
              <a:t>, </a:t>
            </a:r>
            <a:r>
              <a:rPr lang="ko-KR" altLang="en-US" dirty="0"/>
              <a:t>속을 보면 </a:t>
            </a:r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 </a:t>
            </a:r>
            <a:r>
              <a:rPr lang="ko-KR" altLang="en-US" dirty="0"/>
              <a:t>이처럼 복잡한 구조를 가지고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웹 사이트들도 겉으로는 이쁘고 깔끔한 사이트들이 많지만</a:t>
            </a:r>
            <a:r>
              <a:rPr lang="en-US" altLang="ko-KR" dirty="0"/>
              <a:t>, </a:t>
            </a:r>
            <a:r>
              <a:rPr lang="ko-KR" altLang="en-US" dirty="0"/>
              <a:t>그 내부는 시계처럼 매우 복잡하였습니다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73" name="Google Shape;273;g1b10e807018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94891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10e80701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b10e80701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발표를 준비하는데 있어 참고한 자료입니다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60" name="Google Shape;360;g1b10e807018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6119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444" name="Google Shape;4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주식은 정보가 중요하기 때문에 투자 예정 종목이던</a:t>
            </a:r>
            <a:r>
              <a:rPr lang="en-US" altLang="ko-KR" dirty="0"/>
              <a:t>, </a:t>
            </a:r>
            <a:r>
              <a:rPr lang="ko-KR" altLang="en-US" dirty="0"/>
              <a:t>투자한 종목이던 그에 관하여 뉴스를 찾아보게 됩니다</a:t>
            </a:r>
            <a:r>
              <a:rPr lang="en-US" altLang="ko-KR" dirty="0"/>
              <a:t>. 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저희는 주식 종목에 대해서 뉴스를 </a:t>
            </a:r>
            <a:r>
              <a:rPr lang="ko-KR" altLang="en-US" dirty="0" err="1"/>
              <a:t>크롤링</a:t>
            </a:r>
            <a:r>
              <a:rPr lang="ko-KR" altLang="en-US" dirty="0"/>
              <a:t> 하여 적절한 시점에 투자를 할 수 있도록 의사결정 하는데 있어 도움을 주고자 주제를 선정하였습니다</a:t>
            </a:r>
            <a:r>
              <a:rPr lang="en-US" altLang="ko-KR" dirty="0"/>
              <a:t>. </a:t>
            </a:r>
          </a:p>
        </p:txBody>
      </p:sp>
      <p:sp>
        <p:nvSpPr>
          <p:cNvPr id="185" name="Google Shape;18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다음과 같은 </a:t>
            </a:r>
            <a:r>
              <a:rPr lang="en-US" altLang="ko-KR" dirty="0"/>
              <a:t>3</a:t>
            </a:r>
            <a:r>
              <a:rPr lang="ko-KR" altLang="en-US" dirty="0"/>
              <a:t>가지 이유로 많은 주식 종목들 중 카카오를 선택하였습니다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국민 어플</a:t>
            </a:r>
            <a:r>
              <a:rPr lang="en-US" altLang="ko-KR" dirty="0"/>
              <a:t>, </a:t>
            </a:r>
            <a:r>
              <a:rPr lang="ko-KR" altLang="en-US" dirty="0"/>
              <a:t>카카오톡은 우리나라 사람들이 가장 많이 사용하고 있는 어플 중 하나입니다</a:t>
            </a:r>
            <a:r>
              <a:rPr lang="en-US" altLang="ko-KR" dirty="0"/>
              <a:t>. </a:t>
            </a:r>
            <a:r>
              <a:rPr lang="ko-KR" altLang="en-US" dirty="0"/>
              <a:t>이 뿐만 아니라</a:t>
            </a:r>
            <a:r>
              <a:rPr lang="en-US" altLang="ko-KR" dirty="0"/>
              <a:t>, </a:t>
            </a:r>
            <a:r>
              <a:rPr lang="ko-KR" altLang="en-US" dirty="0"/>
              <a:t>대중교통 어플</a:t>
            </a:r>
            <a:r>
              <a:rPr lang="en-US" altLang="ko-KR" dirty="0"/>
              <a:t>, </a:t>
            </a:r>
            <a:r>
              <a:rPr lang="ko-KR" altLang="en-US" dirty="0"/>
              <a:t>금융 어플</a:t>
            </a:r>
            <a:r>
              <a:rPr lang="en-US" altLang="ko-KR" dirty="0"/>
              <a:t>, </a:t>
            </a:r>
            <a:r>
              <a:rPr lang="ko-KR" altLang="en-US" dirty="0"/>
              <a:t>택시 어플 등 이미 우리의 생활속에 밀접해 있으며</a:t>
            </a:r>
            <a:r>
              <a:rPr lang="en-US" altLang="ko-KR" dirty="0"/>
              <a:t>, </a:t>
            </a:r>
            <a:r>
              <a:rPr lang="ko-KR" altLang="en-US" dirty="0"/>
              <a:t>중요한 서비스로 자리잡았습니다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센터 화재</a:t>
            </a:r>
            <a:r>
              <a:rPr lang="en-US" altLang="ko-KR" dirty="0"/>
              <a:t>, </a:t>
            </a:r>
            <a:r>
              <a:rPr lang="ko-KR" altLang="en-US" dirty="0"/>
              <a:t>지난 </a:t>
            </a:r>
            <a:r>
              <a:rPr lang="en-US" altLang="ko-KR" dirty="0"/>
              <a:t>10</a:t>
            </a:r>
            <a:r>
              <a:rPr lang="ko-KR" altLang="en-US" dirty="0"/>
              <a:t>월 중순에 데이터 센터의 화재가 발생하면서 카카오 먹통 사건이 일어났습니다</a:t>
            </a:r>
            <a:r>
              <a:rPr lang="en-US" altLang="ko-KR" dirty="0"/>
              <a:t>. </a:t>
            </a:r>
            <a:r>
              <a:rPr lang="ko-KR" altLang="en-US" dirty="0"/>
              <a:t>많은 사람들이 불편을 호소하였는데요</a:t>
            </a:r>
            <a:r>
              <a:rPr lang="en-US" altLang="ko-KR" dirty="0"/>
              <a:t>, </a:t>
            </a:r>
            <a:r>
              <a:rPr lang="ko-KR" altLang="en-US" dirty="0"/>
              <a:t>이는 사람들이 카카오 서비스를 많이 이용중이었다고 해석할 수 있으며</a:t>
            </a:r>
            <a:r>
              <a:rPr lang="en-US" altLang="ko-KR" dirty="0"/>
              <a:t>, </a:t>
            </a:r>
            <a:r>
              <a:rPr lang="ko-KR" altLang="en-US" dirty="0"/>
              <a:t>화재사건을 통해 큰 주가변동이 생겼습니다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우량주 기업</a:t>
            </a:r>
            <a:r>
              <a:rPr lang="en-US" altLang="ko-KR" dirty="0"/>
              <a:t>, </a:t>
            </a:r>
            <a:r>
              <a:rPr lang="ko-KR" altLang="en-US" dirty="0"/>
              <a:t>카카오는 코스피 </a:t>
            </a:r>
            <a:r>
              <a:rPr lang="en-US" altLang="ko-KR" dirty="0"/>
              <a:t>11</a:t>
            </a:r>
            <a:r>
              <a:rPr lang="ko-KR" altLang="en-US" dirty="0"/>
              <a:t>위에 해당하는 우량주 기업 중 하나로 대기업 칭호를 달고 있습니다</a:t>
            </a:r>
            <a:r>
              <a:rPr lang="en-US" altLang="ko-KR" dirty="0"/>
              <a:t>.</a:t>
            </a:r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</a:t>
            </a:r>
            <a:r>
              <a:rPr lang="ko-KR" altLang="en-US" dirty="0"/>
              <a:t>민경</a:t>
            </a:r>
            <a:r>
              <a:rPr lang="en-US" altLang="ko-KR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수집 방법입니다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859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b10e80701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b10e807018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주식의 인기종목을 분석하기 위해 네이버의 시가총액을 이용하였습니다</a:t>
            </a:r>
            <a:r>
              <a:rPr lang="en-US" altLang="ko-KR" dirty="0"/>
              <a:t>. </a:t>
            </a:r>
          </a:p>
        </p:txBody>
      </p:sp>
      <p:sp>
        <p:nvSpPr>
          <p:cNvPr id="273" name="Google Shape;273;g1b10e807018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5EB"/>
            </a:gs>
            <a:gs pos="70000">
              <a:srgbClr val="E6E5EB"/>
            </a:gs>
            <a:gs pos="100000">
              <a:srgbClr val="F9E000"/>
            </a:gs>
          </a:gsLst>
          <a:lin ang="0" scaled="0"/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naver.com/item/news.naver?code=03572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naver.com/item/news.naver?code=03572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naver.com/item/news_news.naver?code=035720&amp;page=1&amp;sm=title_entity_id.basic&amp;clusterId=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finance.naver.com/item/news_news.naver?code=035720&amp;page=2&amp;sm=title_entity_id.basic&amp;clusterId=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roducts.aspose.app/cells/ko/conversion/csv-to-js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naver.com/item/sise.naver?code=03572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haries.tistory.com/4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inance.naver.com/item/news_read.naver?article_id=0004939133&amp;office_id=014&amp;code=035720&amp;page=2&amp;sm=title_entity_id.basic" TargetMode="External"/><Relationship Id="rId4" Type="http://schemas.openxmlformats.org/officeDocument/2006/relationships/hyperlink" Target="https://www.donga.com/news/Economy/article/all/20211201/110537044/1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5EB"/>
            </a:gs>
            <a:gs pos="50000">
              <a:srgbClr val="E6E5EB"/>
            </a:gs>
            <a:gs pos="100000">
              <a:srgbClr val="F9E000"/>
            </a:gs>
          </a:gsLst>
          <a:lin ang="4200000" scaled="0"/>
          <a:tileRect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3413500" y="2451470"/>
            <a:ext cx="5365000" cy="195506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주식 분석</a:t>
            </a:r>
            <a:endParaRPr lang="ko-KR" altLang="en-US" sz="36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수집하조</a:t>
            </a:r>
            <a:r>
              <a:rPr lang="ko-KR" altLang="en-US" sz="18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(13</a:t>
            </a:r>
            <a:r>
              <a:rPr lang="ko-KR" altLang="en-US" sz="18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</a:t>
            </a:r>
            <a:r>
              <a:rPr lang="en-US" altLang="ko-KR" sz="18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800" b="0" i="0" u="none" strike="noStrike" cap="none" dirty="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10e807018_0_1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400" b="1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수집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과정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(1)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인기 종목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cxnSp>
        <p:nvCxnSpPr>
          <p:cNvPr id="277" name="Google Shape;277;g1b10e807018_0_1"/>
          <p:cNvCxnSpPr/>
          <p:nvPr/>
        </p:nvCxnSpPr>
        <p:spPr>
          <a:xfrm>
            <a:off x="939800" y="419993"/>
            <a:ext cx="0" cy="6018000"/>
          </a:xfrm>
          <a:prstGeom prst="straightConnector1">
            <a:avLst/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8" name="Google Shape;278;g1b10e807018_0_1"/>
          <p:cNvSpPr/>
          <p:nvPr/>
        </p:nvSpPr>
        <p:spPr>
          <a:xfrm>
            <a:off x="612262" y="1494240"/>
            <a:ext cx="131643" cy="173724"/>
          </a:xfrm>
          <a:custGeom>
            <a:avLst/>
            <a:gdLst/>
            <a:ahLst/>
            <a:cxnLst/>
            <a:rect l="l" t="t" r="r" b="b"/>
            <a:pathLst>
              <a:path w="9310" h="12286" extrusionOk="0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g1b10e807018_0_1"/>
          <p:cNvSpPr/>
          <p:nvPr/>
        </p:nvSpPr>
        <p:spPr>
          <a:xfrm>
            <a:off x="625397" y="4336406"/>
            <a:ext cx="105376" cy="177232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1b10e807018_0_1"/>
          <p:cNvSpPr/>
          <p:nvPr/>
        </p:nvSpPr>
        <p:spPr>
          <a:xfrm>
            <a:off x="597941" y="2949079"/>
            <a:ext cx="160289" cy="142114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5" name="Google Shape;285;g1b10e807018_0_1"/>
          <p:cNvGrpSpPr/>
          <p:nvPr/>
        </p:nvGrpSpPr>
        <p:grpSpPr>
          <a:xfrm>
            <a:off x="614039" y="2221163"/>
            <a:ext cx="127131" cy="173780"/>
            <a:chOff x="2597" y="4163"/>
            <a:chExt cx="215" cy="294"/>
          </a:xfrm>
        </p:grpSpPr>
        <p:sp>
          <p:nvSpPr>
            <p:cNvPr id="286" name="Google Shape;286;g1b10e807018_0_1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7" name="Google Shape;287;g1b10e807018_0_1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g1b10e807018_0_1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g1b10e807018_0_1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90" name="Google Shape;290;g1b10e807018_0_1"/>
          <p:cNvGrpSpPr/>
          <p:nvPr/>
        </p:nvGrpSpPr>
        <p:grpSpPr>
          <a:xfrm>
            <a:off x="596845" y="5823027"/>
            <a:ext cx="162023" cy="186674"/>
            <a:chOff x="1039" y="1681"/>
            <a:chExt cx="1068" cy="1230"/>
          </a:xfrm>
        </p:grpSpPr>
        <p:sp>
          <p:nvSpPr>
            <p:cNvPr id="291" name="Google Shape;291;g1b10e807018_0_1"/>
            <p:cNvSpPr/>
            <p:nvPr/>
          </p:nvSpPr>
          <p:spPr>
            <a:xfrm>
              <a:off x="1039" y="1681"/>
              <a:ext cx="1068" cy="1097"/>
            </a:xfrm>
            <a:custGeom>
              <a:avLst/>
              <a:gdLst/>
              <a:ahLst/>
              <a:cxnLst/>
              <a:rect l="l" t="t" r="r" b="b"/>
              <a:pathLst>
                <a:path w="3212" h="3298" extrusionOk="0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2" name="Google Shape;292;g1b10e807018_0_1"/>
            <p:cNvSpPr/>
            <p:nvPr/>
          </p:nvSpPr>
          <p:spPr>
            <a:xfrm>
              <a:off x="1398" y="2746"/>
              <a:ext cx="213" cy="132"/>
            </a:xfrm>
            <a:custGeom>
              <a:avLst/>
              <a:gdLst/>
              <a:ahLst/>
              <a:cxnLst/>
              <a:rect l="l" t="t" r="r" b="b"/>
              <a:pathLst>
                <a:path w="635" h="398" extrusionOk="0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3" name="Google Shape;293;g1b10e807018_0_1"/>
            <p:cNvSpPr/>
            <p:nvPr/>
          </p:nvSpPr>
          <p:spPr>
            <a:xfrm>
              <a:off x="1655" y="2515"/>
              <a:ext cx="176" cy="179"/>
            </a:xfrm>
            <a:custGeom>
              <a:avLst/>
              <a:gdLst/>
              <a:ahLst/>
              <a:cxnLst/>
              <a:rect l="l" t="t" r="r" b="b"/>
              <a:pathLst>
                <a:path w="528" h="538" extrusionOk="0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4" name="Google Shape;294;g1b10e807018_0_1"/>
            <p:cNvSpPr/>
            <p:nvPr/>
          </p:nvSpPr>
          <p:spPr>
            <a:xfrm>
              <a:off x="1665" y="2702"/>
              <a:ext cx="205" cy="209"/>
            </a:xfrm>
            <a:custGeom>
              <a:avLst/>
              <a:gdLst/>
              <a:ahLst/>
              <a:cxnLst/>
              <a:rect l="l" t="t" r="r" b="b"/>
              <a:pathLst>
                <a:path w="613" h="630" extrusionOk="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95" name="Google Shape;295;g1b10e807018_0_1"/>
          <p:cNvGrpSpPr/>
          <p:nvPr/>
        </p:nvGrpSpPr>
        <p:grpSpPr>
          <a:xfrm>
            <a:off x="594443" y="5066831"/>
            <a:ext cx="167269" cy="202676"/>
            <a:chOff x="2647" y="1727"/>
            <a:chExt cx="192" cy="233"/>
          </a:xfrm>
        </p:grpSpPr>
        <p:sp>
          <p:nvSpPr>
            <p:cNvPr id="296" name="Google Shape;296;g1b10e807018_0_1"/>
            <p:cNvSpPr/>
            <p:nvPr/>
          </p:nvSpPr>
          <p:spPr>
            <a:xfrm>
              <a:off x="2699" y="1727"/>
              <a:ext cx="140" cy="152"/>
            </a:xfrm>
            <a:custGeom>
              <a:avLst/>
              <a:gdLst/>
              <a:ahLst/>
              <a:cxnLst/>
              <a:rect l="l" t="t" r="r" b="b"/>
              <a:pathLst>
                <a:path w="421" h="455" extrusionOk="0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7" name="Google Shape;297;g1b10e807018_0_1"/>
            <p:cNvSpPr/>
            <p:nvPr/>
          </p:nvSpPr>
          <p:spPr>
            <a:xfrm>
              <a:off x="2647" y="1856"/>
              <a:ext cx="76" cy="104"/>
            </a:xfrm>
            <a:custGeom>
              <a:avLst/>
              <a:gdLst/>
              <a:ahLst/>
              <a:cxnLst/>
              <a:rect l="l" t="t" r="r" b="b"/>
              <a:pathLst>
                <a:path w="226" h="314" extrusionOk="0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" name="Google Shape;158;p4">
            <a:extLst>
              <a:ext uri="{FF2B5EF4-FFF2-40B4-BE49-F238E27FC236}">
                <a16:creationId xmlns:a16="http://schemas.microsoft.com/office/drawing/2014/main" id="{3E934915-4D76-4C58-F940-34843608F2DA}"/>
              </a:ext>
            </a:extLst>
          </p:cNvPr>
          <p:cNvGrpSpPr/>
          <p:nvPr/>
        </p:nvGrpSpPr>
        <p:grpSpPr>
          <a:xfrm>
            <a:off x="581527" y="787428"/>
            <a:ext cx="193117" cy="153620"/>
            <a:chOff x="6124" y="305"/>
            <a:chExt cx="841" cy="669"/>
          </a:xfrm>
          <a:solidFill>
            <a:srgbClr val="D8D8D8"/>
          </a:solidFill>
        </p:grpSpPr>
        <p:sp>
          <p:nvSpPr>
            <p:cNvPr id="3" name="Google Shape;159;p4">
              <a:extLst>
                <a:ext uri="{FF2B5EF4-FFF2-40B4-BE49-F238E27FC236}">
                  <a16:creationId xmlns:a16="http://schemas.microsoft.com/office/drawing/2014/main" id="{ED92D095-1A30-725D-500E-03CE078FDDC5}"/>
                </a:ext>
              </a:extLst>
            </p:cNvPr>
            <p:cNvSpPr/>
            <p:nvPr/>
          </p:nvSpPr>
          <p:spPr>
            <a:xfrm>
              <a:off x="6244" y="440"/>
              <a:ext cx="601" cy="534"/>
            </a:xfrm>
            <a:custGeom>
              <a:avLst/>
              <a:gdLst/>
              <a:ahLst/>
              <a:cxnLst/>
              <a:rect l="l" t="t" r="r" b="b"/>
              <a:pathLst>
                <a:path w="1802" h="1602" extrusionOk="0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" name="Google Shape;160;p4">
              <a:extLst>
                <a:ext uri="{FF2B5EF4-FFF2-40B4-BE49-F238E27FC236}">
                  <a16:creationId xmlns:a16="http://schemas.microsoft.com/office/drawing/2014/main" id="{1DEA4B46-A4C8-AAE6-DF16-964BD79D51AD}"/>
                </a:ext>
              </a:extLst>
            </p:cNvPr>
            <p:cNvSpPr/>
            <p:nvPr/>
          </p:nvSpPr>
          <p:spPr>
            <a:xfrm>
              <a:off x="6124" y="305"/>
              <a:ext cx="841" cy="394"/>
            </a:xfrm>
            <a:custGeom>
              <a:avLst/>
              <a:gdLst/>
              <a:ahLst/>
              <a:cxnLst/>
              <a:rect l="l" t="t" r="r" b="b"/>
              <a:pathLst>
                <a:path w="2522" h="1181" extrusionOk="0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" name="Google Shape;341;p8">
            <a:extLst>
              <a:ext uri="{FF2B5EF4-FFF2-40B4-BE49-F238E27FC236}">
                <a16:creationId xmlns:a16="http://schemas.microsoft.com/office/drawing/2014/main" id="{8CC513F3-C30A-C426-A4EF-5A48D01A3479}"/>
              </a:ext>
            </a:extLst>
          </p:cNvPr>
          <p:cNvSpPr/>
          <p:nvPr/>
        </p:nvSpPr>
        <p:spPr>
          <a:xfrm>
            <a:off x="598771" y="3644382"/>
            <a:ext cx="158629" cy="138832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6483288-724C-4C50-0774-6CCCD47C1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57" y="1500142"/>
            <a:ext cx="10488271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#Table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만들기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res = 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requests.get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url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soup = 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BeautifulSoup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res.text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'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lxml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’)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Table = 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soup.find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‘table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’, 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attrs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={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‘class’:’type_2’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})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#Title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가져오기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Title_rows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= 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table.find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‘</a:t>
            </a:r>
            <a:r>
              <a:rPr kumimoji="0" lang="en-US" altLang="ko-KR" sz="1600" b="1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thead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’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).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find_all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‘</a:t>
            </a:r>
            <a:r>
              <a:rPr kumimoji="0" lang="en-US" altLang="ko-KR" sz="1600" b="1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th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’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Titles = [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title_row.get_text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()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title_row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in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title_rows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]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1600" b="1" dirty="0">
                <a:solidFill>
                  <a:srgbClr val="FF0000"/>
                </a:solidFill>
              </a:rPr>
              <a:t>②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90FC5-2296-9367-C81C-A2B6D8F82064}"/>
              </a:ext>
            </a:extLst>
          </p:cNvPr>
          <p:cNvSpPr txBox="1"/>
          <p:nvPr/>
        </p:nvSpPr>
        <p:spPr>
          <a:xfrm>
            <a:off x="1132513" y="1072693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▶ 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EC7217-97C7-46C8-9400-DAF24990F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708" y="894686"/>
            <a:ext cx="2539877" cy="4011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CFDF62E-7A05-AE1C-B154-D0B5481AEF0A}"/>
              </a:ext>
            </a:extLst>
          </p:cNvPr>
          <p:cNvSpPr/>
          <p:nvPr/>
        </p:nvSpPr>
        <p:spPr>
          <a:xfrm>
            <a:off x="1177164" y="4263287"/>
            <a:ext cx="10416064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table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에서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type_2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인 클래스들을 찾아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table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에 저장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 타이틀들을 출력해 주기 위해 </a:t>
            </a:r>
            <a:r>
              <a:rPr lang="en-US" altLang="ko-KR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thead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에서 </a:t>
            </a:r>
            <a:r>
              <a:rPr lang="en-US" altLang="ko-KR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th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항목들을 찾아줍니다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Get_text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()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를 이용하여 순수하게 타이틀들만 저장할 수 있도록 해줍니다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79663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10e807018_0_1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400" b="1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수집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과정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(1)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인기 종목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cxnSp>
        <p:nvCxnSpPr>
          <p:cNvPr id="277" name="Google Shape;277;g1b10e807018_0_1"/>
          <p:cNvCxnSpPr/>
          <p:nvPr/>
        </p:nvCxnSpPr>
        <p:spPr>
          <a:xfrm>
            <a:off x="939800" y="419993"/>
            <a:ext cx="0" cy="6018000"/>
          </a:xfrm>
          <a:prstGeom prst="straightConnector1">
            <a:avLst/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8" name="Google Shape;278;g1b10e807018_0_1"/>
          <p:cNvSpPr/>
          <p:nvPr/>
        </p:nvSpPr>
        <p:spPr>
          <a:xfrm>
            <a:off x="612262" y="1494240"/>
            <a:ext cx="131643" cy="173724"/>
          </a:xfrm>
          <a:custGeom>
            <a:avLst/>
            <a:gdLst/>
            <a:ahLst/>
            <a:cxnLst/>
            <a:rect l="l" t="t" r="r" b="b"/>
            <a:pathLst>
              <a:path w="9310" h="12286" extrusionOk="0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g1b10e807018_0_1"/>
          <p:cNvSpPr/>
          <p:nvPr/>
        </p:nvSpPr>
        <p:spPr>
          <a:xfrm>
            <a:off x="625397" y="4336406"/>
            <a:ext cx="105376" cy="177232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1b10e807018_0_1"/>
          <p:cNvSpPr/>
          <p:nvPr/>
        </p:nvSpPr>
        <p:spPr>
          <a:xfrm>
            <a:off x="597941" y="2949079"/>
            <a:ext cx="160289" cy="142114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5" name="Google Shape;285;g1b10e807018_0_1"/>
          <p:cNvGrpSpPr/>
          <p:nvPr/>
        </p:nvGrpSpPr>
        <p:grpSpPr>
          <a:xfrm>
            <a:off x="614039" y="2221163"/>
            <a:ext cx="127131" cy="173780"/>
            <a:chOff x="2597" y="4163"/>
            <a:chExt cx="215" cy="294"/>
          </a:xfrm>
        </p:grpSpPr>
        <p:sp>
          <p:nvSpPr>
            <p:cNvPr id="286" name="Google Shape;286;g1b10e807018_0_1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7" name="Google Shape;287;g1b10e807018_0_1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g1b10e807018_0_1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g1b10e807018_0_1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90" name="Google Shape;290;g1b10e807018_0_1"/>
          <p:cNvGrpSpPr/>
          <p:nvPr/>
        </p:nvGrpSpPr>
        <p:grpSpPr>
          <a:xfrm>
            <a:off x="596845" y="5823027"/>
            <a:ext cx="162023" cy="186674"/>
            <a:chOff x="1039" y="1681"/>
            <a:chExt cx="1068" cy="1230"/>
          </a:xfrm>
        </p:grpSpPr>
        <p:sp>
          <p:nvSpPr>
            <p:cNvPr id="291" name="Google Shape;291;g1b10e807018_0_1"/>
            <p:cNvSpPr/>
            <p:nvPr/>
          </p:nvSpPr>
          <p:spPr>
            <a:xfrm>
              <a:off x="1039" y="1681"/>
              <a:ext cx="1068" cy="1097"/>
            </a:xfrm>
            <a:custGeom>
              <a:avLst/>
              <a:gdLst/>
              <a:ahLst/>
              <a:cxnLst/>
              <a:rect l="l" t="t" r="r" b="b"/>
              <a:pathLst>
                <a:path w="3212" h="3298" extrusionOk="0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2" name="Google Shape;292;g1b10e807018_0_1"/>
            <p:cNvSpPr/>
            <p:nvPr/>
          </p:nvSpPr>
          <p:spPr>
            <a:xfrm>
              <a:off x="1398" y="2746"/>
              <a:ext cx="213" cy="132"/>
            </a:xfrm>
            <a:custGeom>
              <a:avLst/>
              <a:gdLst/>
              <a:ahLst/>
              <a:cxnLst/>
              <a:rect l="l" t="t" r="r" b="b"/>
              <a:pathLst>
                <a:path w="635" h="398" extrusionOk="0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3" name="Google Shape;293;g1b10e807018_0_1"/>
            <p:cNvSpPr/>
            <p:nvPr/>
          </p:nvSpPr>
          <p:spPr>
            <a:xfrm>
              <a:off x="1655" y="2515"/>
              <a:ext cx="176" cy="179"/>
            </a:xfrm>
            <a:custGeom>
              <a:avLst/>
              <a:gdLst/>
              <a:ahLst/>
              <a:cxnLst/>
              <a:rect l="l" t="t" r="r" b="b"/>
              <a:pathLst>
                <a:path w="528" h="538" extrusionOk="0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4" name="Google Shape;294;g1b10e807018_0_1"/>
            <p:cNvSpPr/>
            <p:nvPr/>
          </p:nvSpPr>
          <p:spPr>
            <a:xfrm>
              <a:off x="1665" y="2702"/>
              <a:ext cx="205" cy="209"/>
            </a:xfrm>
            <a:custGeom>
              <a:avLst/>
              <a:gdLst/>
              <a:ahLst/>
              <a:cxnLst/>
              <a:rect l="l" t="t" r="r" b="b"/>
              <a:pathLst>
                <a:path w="613" h="630" extrusionOk="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95" name="Google Shape;295;g1b10e807018_0_1"/>
          <p:cNvGrpSpPr/>
          <p:nvPr/>
        </p:nvGrpSpPr>
        <p:grpSpPr>
          <a:xfrm>
            <a:off x="594443" y="5066831"/>
            <a:ext cx="167269" cy="202676"/>
            <a:chOff x="2647" y="1727"/>
            <a:chExt cx="192" cy="233"/>
          </a:xfrm>
        </p:grpSpPr>
        <p:sp>
          <p:nvSpPr>
            <p:cNvPr id="296" name="Google Shape;296;g1b10e807018_0_1"/>
            <p:cNvSpPr/>
            <p:nvPr/>
          </p:nvSpPr>
          <p:spPr>
            <a:xfrm>
              <a:off x="2699" y="1727"/>
              <a:ext cx="140" cy="152"/>
            </a:xfrm>
            <a:custGeom>
              <a:avLst/>
              <a:gdLst/>
              <a:ahLst/>
              <a:cxnLst/>
              <a:rect l="l" t="t" r="r" b="b"/>
              <a:pathLst>
                <a:path w="421" h="455" extrusionOk="0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7" name="Google Shape;297;g1b10e807018_0_1"/>
            <p:cNvSpPr/>
            <p:nvPr/>
          </p:nvSpPr>
          <p:spPr>
            <a:xfrm>
              <a:off x="2647" y="1856"/>
              <a:ext cx="76" cy="104"/>
            </a:xfrm>
            <a:custGeom>
              <a:avLst/>
              <a:gdLst/>
              <a:ahLst/>
              <a:cxnLst/>
              <a:rect l="l" t="t" r="r" b="b"/>
              <a:pathLst>
                <a:path w="226" h="314" extrusionOk="0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" name="Google Shape;158;p4">
            <a:extLst>
              <a:ext uri="{FF2B5EF4-FFF2-40B4-BE49-F238E27FC236}">
                <a16:creationId xmlns:a16="http://schemas.microsoft.com/office/drawing/2014/main" id="{3E934915-4D76-4C58-F940-34843608F2DA}"/>
              </a:ext>
            </a:extLst>
          </p:cNvPr>
          <p:cNvGrpSpPr/>
          <p:nvPr/>
        </p:nvGrpSpPr>
        <p:grpSpPr>
          <a:xfrm>
            <a:off x="581527" y="787428"/>
            <a:ext cx="193117" cy="153620"/>
            <a:chOff x="6124" y="305"/>
            <a:chExt cx="841" cy="669"/>
          </a:xfrm>
          <a:solidFill>
            <a:srgbClr val="D8D8D8"/>
          </a:solidFill>
        </p:grpSpPr>
        <p:sp>
          <p:nvSpPr>
            <p:cNvPr id="3" name="Google Shape;159;p4">
              <a:extLst>
                <a:ext uri="{FF2B5EF4-FFF2-40B4-BE49-F238E27FC236}">
                  <a16:creationId xmlns:a16="http://schemas.microsoft.com/office/drawing/2014/main" id="{ED92D095-1A30-725D-500E-03CE078FDDC5}"/>
                </a:ext>
              </a:extLst>
            </p:cNvPr>
            <p:cNvSpPr/>
            <p:nvPr/>
          </p:nvSpPr>
          <p:spPr>
            <a:xfrm>
              <a:off x="6244" y="440"/>
              <a:ext cx="601" cy="534"/>
            </a:xfrm>
            <a:custGeom>
              <a:avLst/>
              <a:gdLst/>
              <a:ahLst/>
              <a:cxnLst/>
              <a:rect l="l" t="t" r="r" b="b"/>
              <a:pathLst>
                <a:path w="1802" h="1602" extrusionOk="0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" name="Google Shape;160;p4">
              <a:extLst>
                <a:ext uri="{FF2B5EF4-FFF2-40B4-BE49-F238E27FC236}">
                  <a16:creationId xmlns:a16="http://schemas.microsoft.com/office/drawing/2014/main" id="{1DEA4B46-A4C8-AAE6-DF16-964BD79D51AD}"/>
                </a:ext>
              </a:extLst>
            </p:cNvPr>
            <p:cNvSpPr/>
            <p:nvPr/>
          </p:nvSpPr>
          <p:spPr>
            <a:xfrm>
              <a:off x="6124" y="305"/>
              <a:ext cx="841" cy="394"/>
            </a:xfrm>
            <a:custGeom>
              <a:avLst/>
              <a:gdLst/>
              <a:ahLst/>
              <a:cxnLst/>
              <a:rect l="l" t="t" r="r" b="b"/>
              <a:pathLst>
                <a:path w="2522" h="1181" extrusionOk="0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" name="Google Shape;341;p8">
            <a:extLst>
              <a:ext uri="{FF2B5EF4-FFF2-40B4-BE49-F238E27FC236}">
                <a16:creationId xmlns:a16="http://schemas.microsoft.com/office/drawing/2014/main" id="{8CC513F3-C30A-C426-A4EF-5A48D01A3479}"/>
              </a:ext>
            </a:extLst>
          </p:cNvPr>
          <p:cNvSpPr/>
          <p:nvPr/>
        </p:nvSpPr>
        <p:spPr>
          <a:xfrm>
            <a:off x="598771" y="3644382"/>
            <a:ext cx="158629" cy="138832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6483288-724C-4C50-0774-6CCCD47C1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8332" y="1617350"/>
            <a:ext cx="10488271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Arial" panose="020B0604020202020204" pitchFamily="34" charset="0"/>
              </a:rPr>
              <a:t># rows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Arial" panose="020B0604020202020204" pitchFamily="34" charset="0"/>
              </a:rPr>
              <a:t>가져오기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page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in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range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(1, 3):	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	res = 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requests.get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url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+ str(page))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res.raise_for_status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	soup = 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BeautifulSoup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res.text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'</a:t>
            </a:r>
            <a:r>
              <a:rPr kumimoji="0" lang="en-US" altLang="ko-KR" sz="1600" b="1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lxml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')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data_rows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= 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soup.find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('table', 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attrs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={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'class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':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'type_2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'}).find(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'</a:t>
            </a:r>
            <a:r>
              <a:rPr kumimoji="0" lang="en-US" altLang="ko-KR" sz="1600" b="1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tbody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').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find_all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'tr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’)	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ko-KR" altLang="en-US" sz="1600" b="1" dirty="0">
                <a:solidFill>
                  <a:srgbClr val="FF0000"/>
                </a:solidFill>
              </a:rPr>
              <a:t>②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row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in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data_rows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		columns = 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row.find_all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'td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')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		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if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sz="16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len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(columns) &lt;= 1: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Arial" panose="020B0604020202020204" pitchFamily="34" charset="0"/>
              </a:rPr>
              <a:t>#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Arial" panose="020B0604020202020204" pitchFamily="34" charset="0"/>
              </a:rPr>
              <a:t>의미 없는 데이터는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Arial" panose="020B0604020202020204" pitchFamily="34" charset="0"/>
              </a:rPr>
              <a:t>skip	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ko-KR" altLang="en-US" sz="1600" b="1" dirty="0">
                <a:solidFill>
                  <a:srgbClr val="FF0000"/>
                </a:solidFill>
              </a:rPr>
              <a:t>③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			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continue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		data = [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column.get_text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().strip()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column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in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columns[:-1]]	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ko-KR" altLang="en-US" sz="1600" b="1" dirty="0">
                <a:solidFill>
                  <a:srgbClr val="FF0000"/>
                </a:solidFill>
              </a:rPr>
              <a:t>④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		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writer.writerow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(data)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90FC5-2296-9367-C81C-A2B6D8F82064}"/>
              </a:ext>
            </a:extLst>
          </p:cNvPr>
          <p:cNvSpPr txBox="1"/>
          <p:nvPr/>
        </p:nvSpPr>
        <p:spPr>
          <a:xfrm>
            <a:off x="1078332" y="1155686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▶ 코드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FDF62E-7A05-AE1C-B154-D0B5481AEF0A}"/>
              </a:ext>
            </a:extLst>
          </p:cNvPr>
          <p:cNvSpPr/>
          <p:nvPr/>
        </p:nvSpPr>
        <p:spPr>
          <a:xfrm>
            <a:off x="1084122" y="4869977"/>
            <a:ext cx="10416064" cy="1523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1~3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페이지까지 반복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 종목들의 데이터를 추출해주기 위해 해당항목의 태그들을 작성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③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 </a:t>
            </a:r>
            <a:r>
              <a:rPr lang="ko-KR" altLang="en-US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행들중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 데이터가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0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인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항목들은 데이터 없다는 뜻이므로 제거해주는 코드를 작성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④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 </a:t>
            </a:r>
            <a:r>
              <a:rPr lang="en-US" altLang="ko-KR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get_text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()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를 이용하여 유효한 텍스트만 남을 수 있도록 해준다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.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+mn-ea"/>
              <a:ea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DEA8D13-8782-A0AE-31F8-628AA2490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605" y="754821"/>
            <a:ext cx="5006774" cy="21490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5393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10e807018_0_1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400" b="1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수집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결과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(1)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인기 종목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cxnSp>
        <p:nvCxnSpPr>
          <p:cNvPr id="277" name="Google Shape;277;g1b10e807018_0_1"/>
          <p:cNvCxnSpPr/>
          <p:nvPr/>
        </p:nvCxnSpPr>
        <p:spPr>
          <a:xfrm>
            <a:off x="939800" y="419993"/>
            <a:ext cx="0" cy="6018000"/>
          </a:xfrm>
          <a:prstGeom prst="straightConnector1">
            <a:avLst/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8" name="Google Shape;278;g1b10e807018_0_1"/>
          <p:cNvSpPr/>
          <p:nvPr/>
        </p:nvSpPr>
        <p:spPr>
          <a:xfrm>
            <a:off x="612262" y="1494240"/>
            <a:ext cx="131643" cy="173724"/>
          </a:xfrm>
          <a:custGeom>
            <a:avLst/>
            <a:gdLst/>
            <a:ahLst/>
            <a:cxnLst/>
            <a:rect l="l" t="t" r="r" b="b"/>
            <a:pathLst>
              <a:path w="9310" h="12286" extrusionOk="0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g1b10e807018_0_1"/>
          <p:cNvSpPr/>
          <p:nvPr/>
        </p:nvSpPr>
        <p:spPr>
          <a:xfrm>
            <a:off x="625397" y="4336406"/>
            <a:ext cx="105376" cy="177232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1b10e807018_0_1"/>
          <p:cNvSpPr/>
          <p:nvPr/>
        </p:nvSpPr>
        <p:spPr>
          <a:xfrm>
            <a:off x="597941" y="2949079"/>
            <a:ext cx="160289" cy="142114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5" name="Google Shape;285;g1b10e807018_0_1"/>
          <p:cNvGrpSpPr/>
          <p:nvPr/>
        </p:nvGrpSpPr>
        <p:grpSpPr>
          <a:xfrm>
            <a:off x="614039" y="2221163"/>
            <a:ext cx="127131" cy="173780"/>
            <a:chOff x="2597" y="4163"/>
            <a:chExt cx="215" cy="294"/>
          </a:xfrm>
        </p:grpSpPr>
        <p:sp>
          <p:nvSpPr>
            <p:cNvPr id="286" name="Google Shape;286;g1b10e807018_0_1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7" name="Google Shape;287;g1b10e807018_0_1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g1b10e807018_0_1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g1b10e807018_0_1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90" name="Google Shape;290;g1b10e807018_0_1"/>
          <p:cNvGrpSpPr/>
          <p:nvPr/>
        </p:nvGrpSpPr>
        <p:grpSpPr>
          <a:xfrm>
            <a:off x="596845" y="5823027"/>
            <a:ext cx="162023" cy="186674"/>
            <a:chOff x="1039" y="1681"/>
            <a:chExt cx="1068" cy="1230"/>
          </a:xfrm>
        </p:grpSpPr>
        <p:sp>
          <p:nvSpPr>
            <p:cNvPr id="291" name="Google Shape;291;g1b10e807018_0_1"/>
            <p:cNvSpPr/>
            <p:nvPr/>
          </p:nvSpPr>
          <p:spPr>
            <a:xfrm>
              <a:off x="1039" y="1681"/>
              <a:ext cx="1068" cy="1097"/>
            </a:xfrm>
            <a:custGeom>
              <a:avLst/>
              <a:gdLst/>
              <a:ahLst/>
              <a:cxnLst/>
              <a:rect l="l" t="t" r="r" b="b"/>
              <a:pathLst>
                <a:path w="3212" h="3298" extrusionOk="0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2" name="Google Shape;292;g1b10e807018_0_1"/>
            <p:cNvSpPr/>
            <p:nvPr/>
          </p:nvSpPr>
          <p:spPr>
            <a:xfrm>
              <a:off x="1398" y="2746"/>
              <a:ext cx="213" cy="132"/>
            </a:xfrm>
            <a:custGeom>
              <a:avLst/>
              <a:gdLst/>
              <a:ahLst/>
              <a:cxnLst/>
              <a:rect l="l" t="t" r="r" b="b"/>
              <a:pathLst>
                <a:path w="635" h="398" extrusionOk="0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3" name="Google Shape;293;g1b10e807018_0_1"/>
            <p:cNvSpPr/>
            <p:nvPr/>
          </p:nvSpPr>
          <p:spPr>
            <a:xfrm>
              <a:off x="1655" y="2515"/>
              <a:ext cx="176" cy="179"/>
            </a:xfrm>
            <a:custGeom>
              <a:avLst/>
              <a:gdLst/>
              <a:ahLst/>
              <a:cxnLst/>
              <a:rect l="l" t="t" r="r" b="b"/>
              <a:pathLst>
                <a:path w="528" h="538" extrusionOk="0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4" name="Google Shape;294;g1b10e807018_0_1"/>
            <p:cNvSpPr/>
            <p:nvPr/>
          </p:nvSpPr>
          <p:spPr>
            <a:xfrm>
              <a:off x="1665" y="2702"/>
              <a:ext cx="205" cy="209"/>
            </a:xfrm>
            <a:custGeom>
              <a:avLst/>
              <a:gdLst/>
              <a:ahLst/>
              <a:cxnLst/>
              <a:rect l="l" t="t" r="r" b="b"/>
              <a:pathLst>
                <a:path w="613" h="630" extrusionOk="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95" name="Google Shape;295;g1b10e807018_0_1"/>
          <p:cNvGrpSpPr/>
          <p:nvPr/>
        </p:nvGrpSpPr>
        <p:grpSpPr>
          <a:xfrm>
            <a:off x="594443" y="5066831"/>
            <a:ext cx="167269" cy="202676"/>
            <a:chOff x="2647" y="1727"/>
            <a:chExt cx="192" cy="233"/>
          </a:xfrm>
        </p:grpSpPr>
        <p:sp>
          <p:nvSpPr>
            <p:cNvPr id="296" name="Google Shape;296;g1b10e807018_0_1"/>
            <p:cNvSpPr/>
            <p:nvPr/>
          </p:nvSpPr>
          <p:spPr>
            <a:xfrm>
              <a:off x="2699" y="1727"/>
              <a:ext cx="140" cy="152"/>
            </a:xfrm>
            <a:custGeom>
              <a:avLst/>
              <a:gdLst/>
              <a:ahLst/>
              <a:cxnLst/>
              <a:rect l="l" t="t" r="r" b="b"/>
              <a:pathLst>
                <a:path w="421" h="455" extrusionOk="0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7" name="Google Shape;297;g1b10e807018_0_1"/>
            <p:cNvSpPr/>
            <p:nvPr/>
          </p:nvSpPr>
          <p:spPr>
            <a:xfrm>
              <a:off x="2647" y="1856"/>
              <a:ext cx="76" cy="104"/>
            </a:xfrm>
            <a:custGeom>
              <a:avLst/>
              <a:gdLst/>
              <a:ahLst/>
              <a:cxnLst/>
              <a:rect l="l" t="t" r="r" b="b"/>
              <a:pathLst>
                <a:path w="226" h="314" extrusionOk="0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" name="Google Shape;158;p4">
            <a:extLst>
              <a:ext uri="{FF2B5EF4-FFF2-40B4-BE49-F238E27FC236}">
                <a16:creationId xmlns:a16="http://schemas.microsoft.com/office/drawing/2014/main" id="{3E934915-4D76-4C58-F940-34843608F2DA}"/>
              </a:ext>
            </a:extLst>
          </p:cNvPr>
          <p:cNvGrpSpPr/>
          <p:nvPr/>
        </p:nvGrpSpPr>
        <p:grpSpPr>
          <a:xfrm>
            <a:off x="581527" y="787428"/>
            <a:ext cx="193117" cy="153620"/>
            <a:chOff x="6124" y="305"/>
            <a:chExt cx="841" cy="669"/>
          </a:xfrm>
          <a:solidFill>
            <a:srgbClr val="D8D8D8"/>
          </a:solidFill>
        </p:grpSpPr>
        <p:sp>
          <p:nvSpPr>
            <p:cNvPr id="3" name="Google Shape;159;p4">
              <a:extLst>
                <a:ext uri="{FF2B5EF4-FFF2-40B4-BE49-F238E27FC236}">
                  <a16:creationId xmlns:a16="http://schemas.microsoft.com/office/drawing/2014/main" id="{ED92D095-1A30-725D-500E-03CE078FDDC5}"/>
                </a:ext>
              </a:extLst>
            </p:cNvPr>
            <p:cNvSpPr/>
            <p:nvPr/>
          </p:nvSpPr>
          <p:spPr>
            <a:xfrm>
              <a:off x="6244" y="440"/>
              <a:ext cx="601" cy="534"/>
            </a:xfrm>
            <a:custGeom>
              <a:avLst/>
              <a:gdLst/>
              <a:ahLst/>
              <a:cxnLst/>
              <a:rect l="l" t="t" r="r" b="b"/>
              <a:pathLst>
                <a:path w="1802" h="1602" extrusionOk="0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" name="Google Shape;160;p4">
              <a:extLst>
                <a:ext uri="{FF2B5EF4-FFF2-40B4-BE49-F238E27FC236}">
                  <a16:creationId xmlns:a16="http://schemas.microsoft.com/office/drawing/2014/main" id="{1DEA4B46-A4C8-AAE6-DF16-964BD79D51AD}"/>
                </a:ext>
              </a:extLst>
            </p:cNvPr>
            <p:cNvSpPr/>
            <p:nvPr/>
          </p:nvSpPr>
          <p:spPr>
            <a:xfrm>
              <a:off x="6124" y="305"/>
              <a:ext cx="841" cy="394"/>
            </a:xfrm>
            <a:custGeom>
              <a:avLst/>
              <a:gdLst/>
              <a:ahLst/>
              <a:cxnLst/>
              <a:rect l="l" t="t" r="r" b="b"/>
              <a:pathLst>
                <a:path w="2522" h="1181" extrusionOk="0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" name="Google Shape;341;p8">
            <a:extLst>
              <a:ext uri="{FF2B5EF4-FFF2-40B4-BE49-F238E27FC236}">
                <a16:creationId xmlns:a16="http://schemas.microsoft.com/office/drawing/2014/main" id="{8CC513F3-C30A-C426-A4EF-5A48D01A3479}"/>
              </a:ext>
            </a:extLst>
          </p:cNvPr>
          <p:cNvSpPr/>
          <p:nvPr/>
        </p:nvSpPr>
        <p:spPr>
          <a:xfrm>
            <a:off x="598771" y="3644382"/>
            <a:ext cx="158629" cy="138832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3FB00-6D60-149F-C19C-2EC2D4E02211}"/>
              </a:ext>
            </a:extLst>
          </p:cNvPr>
          <p:cNvSpPr txBox="1"/>
          <p:nvPr/>
        </p:nvSpPr>
        <p:spPr>
          <a:xfrm>
            <a:off x="1132513" y="1072693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▶ 코드 결과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F586CA-E8E2-3953-A0A5-F525DE0F5038}"/>
              </a:ext>
            </a:extLst>
          </p:cNvPr>
          <p:cNvGrpSpPr/>
          <p:nvPr/>
        </p:nvGrpSpPr>
        <p:grpSpPr>
          <a:xfrm>
            <a:off x="1175523" y="1494240"/>
            <a:ext cx="10180735" cy="4626341"/>
            <a:chOff x="1175523" y="1494240"/>
            <a:chExt cx="9974067" cy="410023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B063991-52FB-D605-9BB4-EE0B624B4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5523" y="1494240"/>
              <a:ext cx="9974067" cy="3982006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06E230F-1EE1-B608-B3B8-823A242A4F84}"/>
                </a:ext>
              </a:extLst>
            </p:cNvPr>
            <p:cNvSpPr/>
            <p:nvPr/>
          </p:nvSpPr>
          <p:spPr>
            <a:xfrm>
              <a:off x="1455297" y="1562766"/>
              <a:ext cx="3345776" cy="403170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135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수집 과정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(2)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–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네이버 증권</a:t>
            </a:r>
            <a:endParaRPr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34" name="Google Shape;334;p8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335" name="Google Shape;335;p8"/>
            <p:cNvCxnSpPr/>
            <p:nvPr/>
          </p:nvCxnSpPr>
          <p:spPr>
            <a:xfrm>
              <a:off x="939800" y="419993"/>
              <a:ext cx="0" cy="6018014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6" name="Google Shape;336;p8"/>
            <p:cNvSpPr/>
            <p:nvPr/>
          </p:nvSpPr>
          <p:spPr>
            <a:xfrm>
              <a:off x="612262" y="1494240"/>
              <a:ext cx="131646" cy="173731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37" name="Google Shape;337;p8"/>
            <p:cNvGrpSpPr/>
            <p:nvPr/>
          </p:nvGrpSpPr>
          <p:grpSpPr>
            <a:xfrm>
              <a:off x="581527" y="787428"/>
              <a:ext cx="193117" cy="153620"/>
              <a:chOff x="6124" y="305"/>
              <a:chExt cx="841" cy="669"/>
            </a:xfrm>
          </p:grpSpPr>
          <p:sp>
            <p:nvSpPr>
              <p:cNvPr id="338" name="Google Shape;338;p8"/>
              <p:cNvSpPr/>
              <p:nvPr/>
            </p:nvSpPr>
            <p:spPr>
              <a:xfrm>
                <a:off x="6244" y="440"/>
                <a:ext cx="601" cy="534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>
                <a:off x="6124" y="305"/>
                <a:ext cx="841" cy="394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40" name="Google Shape;340;p8"/>
            <p:cNvSpPr/>
            <p:nvPr/>
          </p:nvSpPr>
          <p:spPr>
            <a:xfrm>
              <a:off x="625397" y="4336406"/>
              <a:ext cx="105376" cy="177233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598771" y="3644382"/>
              <a:ext cx="158629" cy="138832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597941" y="2949079"/>
              <a:ext cx="160288" cy="142111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43" name="Google Shape;343;p8"/>
            <p:cNvGrpSpPr/>
            <p:nvPr/>
          </p:nvGrpSpPr>
          <p:grpSpPr>
            <a:xfrm>
              <a:off x="614039" y="2221163"/>
              <a:ext cx="128093" cy="174724"/>
              <a:chOff x="2597" y="4163"/>
              <a:chExt cx="217" cy="296"/>
            </a:xfrm>
          </p:grpSpPr>
          <p:sp>
            <p:nvSpPr>
              <p:cNvPr id="344" name="Google Shape;344;p8"/>
              <p:cNvSpPr/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8" name="Google Shape;348;p8"/>
            <p:cNvGrpSpPr/>
            <p:nvPr/>
          </p:nvGrpSpPr>
          <p:grpSpPr>
            <a:xfrm>
              <a:off x="596845" y="5823027"/>
              <a:ext cx="162480" cy="186754"/>
              <a:chOff x="1039" y="1681"/>
              <a:chExt cx="1071" cy="1231"/>
            </a:xfrm>
          </p:grpSpPr>
          <p:sp>
            <p:nvSpPr>
              <p:cNvPr id="349" name="Google Shape;349;p8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53" name="Google Shape;353;p8"/>
            <p:cNvGrpSpPr/>
            <p:nvPr/>
          </p:nvGrpSpPr>
          <p:grpSpPr>
            <a:xfrm>
              <a:off x="594443" y="5066831"/>
              <a:ext cx="167284" cy="203007"/>
              <a:chOff x="2647" y="1727"/>
              <a:chExt cx="192" cy="233"/>
            </a:xfrm>
          </p:grpSpPr>
          <p:sp>
            <p:nvSpPr>
              <p:cNvPr id="354" name="Google Shape;354;p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7" name="Google Shape;507;p10">
            <a:extLst>
              <a:ext uri="{FF2B5EF4-FFF2-40B4-BE49-F238E27FC236}">
                <a16:creationId xmlns:a16="http://schemas.microsoft.com/office/drawing/2014/main" id="{BBD16F6F-E815-BE96-3087-8F050E652970}"/>
              </a:ext>
            </a:extLst>
          </p:cNvPr>
          <p:cNvSpPr/>
          <p:nvPr/>
        </p:nvSpPr>
        <p:spPr>
          <a:xfrm>
            <a:off x="7008170" y="3768246"/>
            <a:ext cx="3713804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 뉴스 </a:t>
            </a:r>
            <a:r>
              <a:rPr lang="ko-KR" altLang="en-US" sz="1600" b="1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크롤링</a:t>
            </a:r>
            <a:endParaRPr lang="en-US" altLang="ko-KR" sz="1600" b="1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https://finance.naver.com/item/news.naver?code=035720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네이버 증권 사이트에 나와있는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 기업의 뉴스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공시 항목 </a:t>
            </a:r>
            <a:r>
              <a:rPr lang="ko-KR" altLang="en-US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크롤링</a:t>
            </a:r>
            <a:endParaRPr lang="en-US" altLang="ko-KR" sz="1400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189238-3015-0634-221A-A3DC101E9637}"/>
              </a:ext>
            </a:extLst>
          </p:cNvPr>
          <p:cNvGrpSpPr/>
          <p:nvPr/>
        </p:nvGrpSpPr>
        <p:grpSpPr>
          <a:xfrm>
            <a:off x="1470026" y="1003090"/>
            <a:ext cx="5297902" cy="5434917"/>
            <a:chOff x="1470026" y="1003090"/>
            <a:chExt cx="5297902" cy="543491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BEF4C71-279D-AF74-F8AB-C6D24C604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0026" y="1003090"/>
              <a:ext cx="5297902" cy="543491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6905BC1-4FF6-9388-65DD-3A5A47A4A7C6}"/>
                </a:ext>
              </a:extLst>
            </p:cNvPr>
            <p:cNvSpPr/>
            <p:nvPr/>
          </p:nvSpPr>
          <p:spPr>
            <a:xfrm>
              <a:off x="3719743" y="2206360"/>
              <a:ext cx="585927" cy="2645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9FC6A46-FD91-605D-E021-D0863F916452}"/>
                </a:ext>
              </a:extLst>
            </p:cNvPr>
            <p:cNvSpPr/>
            <p:nvPr/>
          </p:nvSpPr>
          <p:spPr>
            <a:xfrm>
              <a:off x="1470026" y="2985523"/>
              <a:ext cx="5161590" cy="31755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4BC0D22-73A8-792E-BE63-D8271B5A8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747" y="682400"/>
            <a:ext cx="1674734" cy="15387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400" b="1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수집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과정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(2)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- </a:t>
            </a:r>
            <a:r>
              <a:rPr 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</a:t>
            </a:r>
            <a:r>
              <a:rPr 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뉴스</a:t>
            </a:r>
            <a:r>
              <a:rPr 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ko-KR" alt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크롤링</a:t>
            </a:r>
            <a:endParaRPr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34" name="Google Shape;334;p8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335" name="Google Shape;335;p8"/>
            <p:cNvCxnSpPr/>
            <p:nvPr/>
          </p:nvCxnSpPr>
          <p:spPr>
            <a:xfrm>
              <a:off x="939800" y="419993"/>
              <a:ext cx="0" cy="6018014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6" name="Google Shape;336;p8"/>
            <p:cNvSpPr/>
            <p:nvPr/>
          </p:nvSpPr>
          <p:spPr>
            <a:xfrm>
              <a:off x="612262" y="1494240"/>
              <a:ext cx="131646" cy="173731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37" name="Google Shape;337;p8"/>
            <p:cNvGrpSpPr/>
            <p:nvPr/>
          </p:nvGrpSpPr>
          <p:grpSpPr>
            <a:xfrm>
              <a:off x="581527" y="787428"/>
              <a:ext cx="193117" cy="153620"/>
              <a:chOff x="6124" y="305"/>
              <a:chExt cx="841" cy="669"/>
            </a:xfrm>
          </p:grpSpPr>
          <p:sp>
            <p:nvSpPr>
              <p:cNvPr id="338" name="Google Shape;338;p8"/>
              <p:cNvSpPr/>
              <p:nvPr/>
            </p:nvSpPr>
            <p:spPr>
              <a:xfrm>
                <a:off x="6244" y="440"/>
                <a:ext cx="601" cy="534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>
                <a:off x="6124" y="305"/>
                <a:ext cx="841" cy="394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40" name="Google Shape;340;p8"/>
            <p:cNvSpPr/>
            <p:nvPr/>
          </p:nvSpPr>
          <p:spPr>
            <a:xfrm>
              <a:off x="625397" y="4336406"/>
              <a:ext cx="105376" cy="177233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598771" y="3644382"/>
              <a:ext cx="158629" cy="138832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597941" y="2949079"/>
              <a:ext cx="160288" cy="142111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43" name="Google Shape;343;p8"/>
            <p:cNvGrpSpPr/>
            <p:nvPr/>
          </p:nvGrpSpPr>
          <p:grpSpPr>
            <a:xfrm>
              <a:off x="614039" y="2221163"/>
              <a:ext cx="128093" cy="174724"/>
              <a:chOff x="2597" y="4163"/>
              <a:chExt cx="217" cy="296"/>
            </a:xfrm>
          </p:grpSpPr>
          <p:sp>
            <p:nvSpPr>
              <p:cNvPr id="344" name="Google Shape;344;p8"/>
              <p:cNvSpPr/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8" name="Google Shape;348;p8"/>
            <p:cNvGrpSpPr/>
            <p:nvPr/>
          </p:nvGrpSpPr>
          <p:grpSpPr>
            <a:xfrm>
              <a:off x="596845" y="5823027"/>
              <a:ext cx="162480" cy="186754"/>
              <a:chOff x="1039" y="1681"/>
              <a:chExt cx="1071" cy="1231"/>
            </a:xfrm>
          </p:grpSpPr>
          <p:sp>
            <p:nvSpPr>
              <p:cNvPr id="349" name="Google Shape;349;p8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53" name="Google Shape;353;p8"/>
            <p:cNvGrpSpPr/>
            <p:nvPr/>
          </p:nvGrpSpPr>
          <p:grpSpPr>
            <a:xfrm>
              <a:off x="594443" y="5066831"/>
              <a:ext cx="167284" cy="203007"/>
              <a:chOff x="2647" y="1727"/>
              <a:chExt cx="192" cy="233"/>
            </a:xfrm>
          </p:grpSpPr>
          <p:sp>
            <p:nvSpPr>
              <p:cNvPr id="354" name="Google Shape;354;p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7" name="Google Shape;507;p10">
            <a:extLst>
              <a:ext uri="{FF2B5EF4-FFF2-40B4-BE49-F238E27FC236}">
                <a16:creationId xmlns:a16="http://schemas.microsoft.com/office/drawing/2014/main" id="{BBD16F6F-E815-BE96-3087-8F050E652970}"/>
              </a:ext>
            </a:extLst>
          </p:cNvPr>
          <p:cNvSpPr/>
          <p:nvPr/>
        </p:nvSpPr>
        <p:spPr>
          <a:xfrm>
            <a:off x="1312329" y="3839544"/>
            <a:ext cx="9567341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https://finance.naver.com/item/news.naver?code=035720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sz="14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페이지에서 </a:t>
            </a:r>
            <a:r>
              <a:rPr lang="en-US" altLang="ko-KR" sz="14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altLang="en-US" sz="14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페이지로 넘어가도 </a:t>
            </a:r>
            <a:r>
              <a:rPr lang="ko-KR" altLang="en-US" sz="1400" b="1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주소에 변화가 없음</a:t>
            </a:r>
            <a:endParaRPr lang="en-US" altLang="ko-KR" sz="1400" b="1" u="sng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Ctrl+U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눌러 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소스를 확인해봐도 </a:t>
            </a:r>
            <a:r>
              <a:rPr lang="ko-KR" altLang="en-US" b="1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뉴스 목록이 없음</a:t>
            </a:r>
            <a:endParaRPr lang="en-US" altLang="ko-KR" b="1" u="sng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615175F-2B39-6C8E-4045-0D6F05CCB0AF}"/>
              </a:ext>
            </a:extLst>
          </p:cNvPr>
          <p:cNvGrpSpPr/>
          <p:nvPr/>
        </p:nvGrpSpPr>
        <p:grpSpPr>
          <a:xfrm>
            <a:off x="1247775" y="1310037"/>
            <a:ext cx="9696450" cy="2257425"/>
            <a:chOff x="1247775" y="1310037"/>
            <a:chExt cx="9696450" cy="22574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702A9CE-B609-0496-A394-472039A30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0387" y="1310037"/>
              <a:ext cx="9315450" cy="10858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2992B2-6612-CEE8-16B0-A7537D191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7775" y="2395887"/>
              <a:ext cx="9696450" cy="117157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0EF5EAE-4F47-C995-FCE5-793451F44FDF}"/>
                </a:ext>
              </a:extLst>
            </p:cNvPr>
            <p:cNvSpPr/>
            <p:nvPr/>
          </p:nvSpPr>
          <p:spPr>
            <a:xfrm>
              <a:off x="7615087" y="2040376"/>
              <a:ext cx="303617" cy="2645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61DCDD3-65DD-8556-33B0-D1B07E151B7C}"/>
                </a:ext>
              </a:extLst>
            </p:cNvPr>
            <p:cNvSpPr/>
            <p:nvPr/>
          </p:nvSpPr>
          <p:spPr>
            <a:xfrm>
              <a:off x="7868071" y="3198864"/>
              <a:ext cx="303617" cy="2645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741C390-C630-2EE1-D6DE-B771C23FBFA4}"/>
              </a:ext>
            </a:extLst>
          </p:cNvPr>
          <p:cNvSpPr/>
          <p:nvPr/>
        </p:nvSpPr>
        <p:spPr>
          <a:xfrm>
            <a:off x="6776731" y="4168046"/>
            <a:ext cx="1187520" cy="588211"/>
          </a:xfrm>
          <a:prstGeom prst="rightArrow">
            <a:avLst/>
          </a:prstGeom>
          <a:solidFill>
            <a:srgbClr val="FEB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546FA-59C0-F13E-DE9A-F3E2FD128BEA}"/>
              </a:ext>
            </a:extLst>
          </p:cNvPr>
          <p:cNvSpPr txBox="1"/>
          <p:nvPr/>
        </p:nvSpPr>
        <p:spPr>
          <a:xfrm>
            <a:off x="8292521" y="4198692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i="1" dirty="0" err="1">
                <a:solidFill>
                  <a:srgbClr val="FF0000"/>
                </a:solidFill>
                <a:latin typeface="+mj-ea"/>
                <a:ea typeface="+mj-ea"/>
              </a:rPr>
              <a:t>크롤링</a:t>
            </a:r>
            <a:r>
              <a:rPr lang="ko-KR" altLang="en-US" sz="2800" b="1" i="1" dirty="0">
                <a:solidFill>
                  <a:srgbClr val="FF0000"/>
                </a:solidFill>
                <a:latin typeface="+mj-ea"/>
                <a:ea typeface="+mj-ea"/>
              </a:rPr>
              <a:t> 불가능</a:t>
            </a:r>
            <a:r>
              <a:rPr lang="en-US" altLang="ko-KR" sz="2800" b="1" i="1" dirty="0">
                <a:solidFill>
                  <a:srgbClr val="FF0000"/>
                </a:solidFill>
                <a:latin typeface="+mj-ea"/>
                <a:ea typeface="+mj-ea"/>
              </a:rPr>
              <a:t>!!</a:t>
            </a:r>
            <a:endParaRPr lang="ko-KR" altLang="en-US" sz="2800" b="1" i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502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400" b="1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수집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과정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(2)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뉴스 </a:t>
            </a:r>
            <a:r>
              <a:rPr lang="ko-KR" alt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크롤링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34" name="Google Shape;334;p8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335" name="Google Shape;335;p8"/>
            <p:cNvCxnSpPr/>
            <p:nvPr/>
          </p:nvCxnSpPr>
          <p:spPr>
            <a:xfrm>
              <a:off x="939800" y="419993"/>
              <a:ext cx="0" cy="6018014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6" name="Google Shape;336;p8"/>
            <p:cNvSpPr/>
            <p:nvPr/>
          </p:nvSpPr>
          <p:spPr>
            <a:xfrm>
              <a:off x="612262" y="1494240"/>
              <a:ext cx="131646" cy="173731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37" name="Google Shape;337;p8"/>
            <p:cNvGrpSpPr/>
            <p:nvPr/>
          </p:nvGrpSpPr>
          <p:grpSpPr>
            <a:xfrm>
              <a:off x="581527" y="787428"/>
              <a:ext cx="193117" cy="153620"/>
              <a:chOff x="6124" y="305"/>
              <a:chExt cx="841" cy="669"/>
            </a:xfrm>
          </p:grpSpPr>
          <p:sp>
            <p:nvSpPr>
              <p:cNvPr id="338" name="Google Shape;338;p8"/>
              <p:cNvSpPr/>
              <p:nvPr/>
            </p:nvSpPr>
            <p:spPr>
              <a:xfrm>
                <a:off x="6244" y="440"/>
                <a:ext cx="601" cy="534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>
                <a:off x="6124" y="305"/>
                <a:ext cx="841" cy="394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40" name="Google Shape;340;p8"/>
            <p:cNvSpPr/>
            <p:nvPr/>
          </p:nvSpPr>
          <p:spPr>
            <a:xfrm>
              <a:off x="625397" y="4336406"/>
              <a:ext cx="105376" cy="177233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598771" y="3644382"/>
              <a:ext cx="158629" cy="138832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597941" y="2949079"/>
              <a:ext cx="160288" cy="142111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43" name="Google Shape;343;p8"/>
            <p:cNvGrpSpPr/>
            <p:nvPr/>
          </p:nvGrpSpPr>
          <p:grpSpPr>
            <a:xfrm>
              <a:off x="614039" y="2221163"/>
              <a:ext cx="128093" cy="174724"/>
              <a:chOff x="2597" y="4163"/>
              <a:chExt cx="217" cy="296"/>
            </a:xfrm>
          </p:grpSpPr>
          <p:sp>
            <p:nvSpPr>
              <p:cNvPr id="344" name="Google Shape;344;p8"/>
              <p:cNvSpPr/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8" name="Google Shape;348;p8"/>
            <p:cNvGrpSpPr/>
            <p:nvPr/>
          </p:nvGrpSpPr>
          <p:grpSpPr>
            <a:xfrm>
              <a:off x="596845" y="5823027"/>
              <a:ext cx="162480" cy="186754"/>
              <a:chOff x="1039" y="1681"/>
              <a:chExt cx="1071" cy="1231"/>
            </a:xfrm>
          </p:grpSpPr>
          <p:sp>
            <p:nvSpPr>
              <p:cNvPr id="349" name="Google Shape;349;p8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53" name="Google Shape;353;p8"/>
            <p:cNvGrpSpPr/>
            <p:nvPr/>
          </p:nvGrpSpPr>
          <p:grpSpPr>
            <a:xfrm>
              <a:off x="594443" y="5066831"/>
              <a:ext cx="167284" cy="203007"/>
              <a:chOff x="2647" y="1727"/>
              <a:chExt cx="192" cy="233"/>
            </a:xfrm>
          </p:grpSpPr>
          <p:sp>
            <p:nvSpPr>
              <p:cNvPr id="354" name="Google Shape;354;p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534F88-44E0-C07C-0189-7259777A5A0C}"/>
              </a:ext>
            </a:extLst>
          </p:cNvPr>
          <p:cNvGrpSpPr/>
          <p:nvPr/>
        </p:nvGrpSpPr>
        <p:grpSpPr>
          <a:xfrm>
            <a:off x="1470026" y="1155994"/>
            <a:ext cx="7288642" cy="4976776"/>
            <a:chOff x="1470026" y="1155994"/>
            <a:chExt cx="7288642" cy="497677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3ED9275-9F02-B189-483B-CC17ABBBB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0026" y="1155994"/>
              <a:ext cx="7288642" cy="497677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4531ED8-DBDF-AF05-B24E-95FFB82764D5}"/>
                </a:ext>
              </a:extLst>
            </p:cNvPr>
            <p:cNvSpPr/>
            <p:nvPr/>
          </p:nvSpPr>
          <p:spPr>
            <a:xfrm>
              <a:off x="1764702" y="4243527"/>
              <a:ext cx="6993965" cy="2130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Google Shape;507;p10">
            <a:extLst>
              <a:ext uri="{FF2B5EF4-FFF2-40B4-BE49-F238E27FC236}">
                <a16:creationId xmlns:a16="http://schemas.microsoft.com/office/drawing/2014/main" id="{DA60B656-CF65-F8DE-748C-3CBB789C6839}"/>
              </a:ext>
            </a:extLst>
          </p:cNvPr>
          <p:cNvSpPr/>
          <p:nvPr/>
        </p:nvSpPr>
        <p:spPr>
          <a:xfrm>
            <a:off x="4854529" y="3091190"/>
            <a:ext cx="541601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하지만 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소스를 잘 확인해 보면 뉴스 목록만 보여주는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</a:t>
            </a:r>
            <a:r>
              <a:rPr lang="ko-KR" altLang="en-US" b="1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뉴스 리스트영역</a:t>
            </a:r>
            <a:r>
              <a:rPr lang="en-US" altLang="ko-KR" b="1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”</a:t>
            </a:r>
            <a:r>
              <a:rPr lang="ko-KR" altLang="en-US" b="1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링크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확인 가능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52201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400" b="1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수집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과정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(2) 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뉴스 </a:t>
            </a:r>
            <a:r>
              <a:rPr lang="ko-KR" alt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크롤링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34" name="Google Shape;334;p8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335" name="Google Shape;335;p8"/>
            <p:cNvCxnSpPr/>
            <p:nvPr/>
          </p:nvCxnSpPr>
          <p:spPr>
            <a:xfrm>
              <a:off x="939800" y="419993"/>
              <a:ext cx="0" cy="6018014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6" name="Google Shape;336;p8"/>
            <p:cNvSpPr/>
            <p:nvPr/>
          </p:nvSpPr>
          <p:spPr>
            <a:xfrm>
              <a:off x="612262" y="1494240"/>
              <a:ext cx="131646" cy="173731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37" name="Google Shape;337;p8"/>
            <p:cNvGrpSpPr/>
            <p:nvPr/>
          </p:nvGrpSpPr>
          <p:grpSpPr>
            <a:xfrm>
              <a:off x="581527" y="787428"/>
              <a:ext cx="193117" cy="153620"/>
              <a:chOff x="6124" y="305"/>
              <a:chExt cx="841" cy="669"/>
            </a:xfrm>
          </p:grpSpPr>
          <p:sp>
            <p:nvSpPr>
              <p:cNvPr id="338" name="Google Shape;338;p8"/>
              <p:cNvSpPr/>
              <p:nvPr/>
            </p:nvSpPr>
            <p:spPr>
              <a:xfrm>
                <a:off x="6244" y="440"/>
                <a:ext cx="601" cy="534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>
                <a:off x="6124" y="305"/>
                <a:ext cx="841" cy="394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40" name="Google Shape;340;p8"/>
            <p:cNvSpPr/>
            <p:nvPr/>
          </p:nvSpPr>
          <p:spPr>
            <a:xfrm>
              <a:off x="625397" y="4336406"/>
              <a:ext cx="105376" cy="177233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598771" y="3644382"/>
              <a:ext cx="158629" cy="138832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597941" y="2949079"/>
              <a:ext cx="160288" cy="142111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43" name="Google Shape;343;p8"/>
            <p:cNvGrpSpPr/>
            <p:nvPr/>
          </p:nvGrpSpPr>
          <p:grpSpPr>
            <a:xfrm>
              <a:off x="614039" y="2221163"/>
              <a:ext cx="128093" cy="174724"/>
              <a:chOff x="2597" y="4163"/>
              <a:chExt cx="217" cy="296"/>
            </a:xfrm>
          </p:grpSpPr>
          <p:sp>
            <p:nvSpPr>
              <p:cNvPr id="344" name="Google Shape;344;p8"/>
              <p:cNvSpPr/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8" name="Google Shape;348;p8"/>
            <p:cNvGrpSpPr/>
            <p:nvPr/>
          </p:nvGrpSpPr>
          <p:grpSpPr>
            <a:xfrm>
              <a:off x="596845" y="5823027"/>
              <a:ext cx="162480" cy="186754"/>
              <a:chOff x="1039" y="1681"/>
              <a:chExt cx="1071" cy="1231"/>
            </a:xfrm>
          </p:grpSpPr>
          <p:sp>
            <p:nvSpPr>
              <p:cNvPr id="349" name="Google Shape;349;p8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53" name="Google Shape;353;p8"/>
            <p:cNvGrpSpPr/>
            <p:nvPr/>
          </p:nvGrpSpPr>
          <p:grpSpPr>
            <a:xfrm>
              <a:off x="594443" y="5066831"/>
              <a:ext cx="167284" cy="203007"/>
              <a:chOff x="2647" y="1727"/>
              <a:chExt cx="192" cy="233"/>
            </a:xfrm>
          </p:grpSpPr>
          <p:sp>
            <p:nvSpPr>
              <p:cNvPr id="354" name="Google Shape;354;p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6" name="Google Shape;507;p10">
            <a:extLst>
              <a:ext uri="{FF2B5EF4-FFF2-40B4-BE49-F238E27FC236}">
                <a16:creationId xmlns:a16="http://schemas.microsoft.com/office/drawing/2014/main" id="{2ACA01BD-3FFA-0E84-BBAA-42C7B2B0DB5B}"/>
              </a:ext>
            </a:extLst>
          </p:cNvPr>
          <p:cNvSpPr/>
          <p:nvPr/>
        </p:nvSpPr>
        <p:spPr>
          <a:xfrm>
            <a:off x="1376882" y="1365274"/>
            <a:ext cx="9567341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0563C1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https://finance.naver.com/item/news_news.naver?code=035720&amp;</a:t>
            </a:r>
            <a:r>
              <a:rPr lang="en-US" altLang="ko-KR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page=1</a:t>
            </a:r>
            <a:r>
              <a:rPr lang="en-US" altLang="ko-KR" dirty="0">
                <a:solidFill>
                  <a:srgbClr val="0563C1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&amp;sm=title_entity_id.basic&amp;clusterId=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0563C1"/>
                </a:solidFill>
                <a:latin typeface="Malgun Gothic"/>
                <a:ea typeface="Malgun Gothic"/>
                <a:cs typeface="Malgun Gothic"/>
                <a:sym typeface="Malgun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https://finance.naver.com/item/news_news.naver?code=035720&amp;</a:t>
            </a:r>
            <a:r>
              <a:rPr lang="en-US" altLang="ko-KR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page=2</a:t>
            </a:r>
            <a:r>
              <a:rPr lang="en-US" altLang="ko-KR" dirty="0">
                <a:solidFill>
                  <a:srgbClr val="0563C1"/>
                </a:solidFill>
                <a:latin typeface="Malgun Gothic"/>
                <a:ea typeface="Malgun Gothic"/>
                <a:cs typeface="Malgun Gothic"/>
                <a:sym typeface="Malgun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&amp;sm=title_entity_id.basic&amp;clusterId=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페이지에 따른 주소 변화 확인 가능</a:t>
            </a:r>
            <a:endParaRPr lang="en-US" altLang="ko-KR" sz="1400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AECBC9-F505-2F99-A92E-39ACDA0892C0}"/>
              </a:ext>
            </a:extLst>
          </p:cNvPr>
          <p:cNvGrpSpPr/>
          <p:nvPr/>
        </p:nvGrpSpPr>
        <p:grpSpPr>
          <a:xfrm>
            <a:off x="1556678" y="2757656"/>
            <a:ext cx="9608870" cy="3349758"/>
            <a:chOff x="1556678" y="2757656"/>
            <a:chExt cx="9608870" cy="334975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8FCF5CB-27FE-5674-A4AF-9ADB831B623D}"/>
                </a:ext>
              </a:extLst>
            </p:cNvPr>
            <p:cNvGrpSpPr/>
            <p:nvPr/>
          </p:nvGrpSpPr>
          <p:grpSpPr>
            <a:xfrm>
              <a:off x="1556678" y="2757656"/>
              <a:ext cx="9608870" cy="3349758"/>
              <a:chOff x="1556678" y="2757656"/>
              <a:chExt cx="9608870" cy="334975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84658B9-51AE-0BD2-BA81-D7490474D3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6678" y="3012451"/>
                <a:ext cx="4848774" cy="3069407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3D7EC24-CE38-B14C-16A6-6221F64CD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149" y="2757656"/>
                <a:ext cx="4520399" cy="3349758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4F18122-3E9F-CA07-BEF8-B84FE1993482}"/>
                  </a:ext>
                </a:extLst>
              </p:cNvPr>
              <p:cNvSpPr/>
              <p:nvPr/>
            </p:nvSpPr>
            <p:spPr>
              <a:xfrm>
                <a:off x="4287914" y="3010808"/>
                <a:ext cx="363984" cy="1607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300C066-77F4-A4DF-CE94-69AC7B615D8D}"/>
                  </a:ext>
                </a:extLst>
              </p:cNvPr>
              <p:cNvSpPr/>
              <p:nvPr/>
            </p:nvSpPr>
            <p:spPr>
              <a:xfrm>
                <a:off x="9101090" y="2777631"/>
                <a:ext cx="363984" cy="1607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CE9029-254C-8CD4-ECCB-95CFBDF36010}"/>
                </a:ext>
              </a:extLst>
            </p:cNvPr>
            <p:cNvSpPr txBox="1"/>
            <p:nvPr/>
          </p:nvSpPr>
          <p:spPr>
            <a:xfrm>
              <a:off x="4352871" y="3247223"/>
              <a:ext cx="13388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rgbClr val="FF0000"/>
                  </a:solidFill>
                  <a:latin typeface="+mn-ea"/>
                  <a:ea typeface="+mn-ea"/>
                </a:rPr>
                <a:t>&amp;page=1</a:t>
              </a:r>
              <a:endParaRPr lang="ko-KR" altLang="en-US" sz="2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2F7C59-2E9D-6986-94B2-BBA3F7D1DA3F}"/>
                </a:ext>
              </a:extLst>
            </p:cNvPr>
            <p:cNvSpPr txBox="1"/>
            <p:nvPr/>
          </p:nvSpPr>
          <p:spPr>
            <a:xfrm>
              <a:off x="9296494" y="3010808"/>
              <a:ext cx="13388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rgbClr val="FF0000"/>
                  </a:solidFill>
                  <a:latin typeface="+mn-ea"/>
                  <a:ea typeface="+mn-ea"/>
                </a:rPr>
                <a:t>&amp;page=2</a:t>
              </a:r>
              <a:endParaRPr lang="ko-KR" altLang="en-US" sz="2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6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수집 과정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(2) 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뉴스 </a:t>
            </a:r>
            <a:r>
              <a:rPr lang="ko-KR" alt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크롤링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34" name="Google Shape;334;p8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335" name="Google Shape;335;p8"/>
            <p:cNvCxnSpPr/>
            <p:nvPr/>
          </p:nvCxnSpPr>
          <p:spPr>
            <a:xfrm>
              <a:off x="939800" y="419993"/>
              <a:ext cx="0" cy="6018014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6" name="Google Shape;336;p8"/>
            <p:cNvSpPr/>
            <p:nvPr/>
          </p:nvSpPr>
          <p:spPr>
            <a:xfrm>
              <a:off x="612262" y="1494240"/>
              <a:ext cx="131646" cy="173731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37" name="Google Shape;337;p8"/>
            <p:cNvGrpSpPr/>
            <p:nvPr/>
          </p:nvGrpSpPr>
          <p:grpSpPr>
            <a:xfrm>
              <a:off x="581527" y="787428"/>
              <a:ext cx="193117" cy="153620"/>
              <a:chOff x="6124" y="305"/>
              <a:chExt cx="841" cy="669"/>
            </a:xfrm>
          </p:grpSpPr>
          <p:sp>
            <p:nvSpPr>
              <p:cNvPr id="338" name="Google Shape;338;p8"/>
              <p:cNvSpPr/>
              <p:nvPr/>
            </p:nvSpPr>
            <p:spPr>
              <a:xfrm>
                <a:off x="6244" y="440"/>
                <a:ext cx="601" cy="534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>
                <a:off x="6124" y="305"/>
                <a:ext cx="841" cy="394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40" name="Google Shape;340;p8"/>
            <p:cNvSpPr/>
            <p:nvPr/>
          </p:nvSpPr>
          <p:spPr>
            <a:xfrm>
              <a:off x="625397" y="4336406"/>
              <a:ext cx="105376" cy="177233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598771" y="3644382"/>
              <a:ext cx="158629" cy="138832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597941" y="2949079"/>
              <a:ext cx="160288" cy="142111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43" name="Google Shape;343;p8"/>
            <p:cNvGrpSpPr/>
            <p:nvPr/>
          </p:nvGrpSpPr>
          <p:grpSpPr>
            <a:xfrm>
              <a:off x="614039" y="2221163"/>
              <a:ext cx="128093" cy="174724"/>
              <a:chOff x="2597" y="4163"/>
              <a:chExt cx="217" cy="296"/>
            </a:xfrm>
          </p:grpSpPr>
          <p:sp>
            <p:nvSpPr>
              <p:cNvPr id="344" name="Google Shape;344;p8"/>
              <p:cNvSpPr/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8" name="Google Shape;348;p8"/>
            <p:cNvGrpSpPr/>
            <p:nvPr/>
          </p:nvGrpSpPr>
          <p:grpSpPr>
            <a:xfrm>
              <a:off x="596845" y="5823027"/>
              <a:ext cx="162480" cy="186754"/>
              <a:chOff x="1039" y="1681"/>
              <a:chExt cx="1071" cy="1231"/>
            </a:xfrm>
          </p:grpSpPr>
          <p:sp>
            <p:nvSpPr>
              <p:cNvPr id="349" name="Google Shape;349;p8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53" name="Google Shape;353;p8"/>
            <p:cNvGrpSpPr/>
            <p:nvPr/>
          </p:nvGrpSpPr>
          <p:grpSpPr>
            <a:xfrm>
              <a:off x="594443" y="5066831"/>
              <a:ext cx="167284" cy="203007"/>
              <a:chOff x="2647" y="1727"/>
              <a:chExt cx="192" cy="233"/>
            </a:xfrm>
          </p:grpSpPr>
          <p:sp>
            <p:nvSpPr>
              <p:cNvPr id="354" name="Google Shape;354;p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5674EF-08C6-AB74-24C9-DDFEB2FE6777}"/>
              </a:ext>
            </a:extLst>
          </p:cNvPr>
          <p:cNvGrpSpPr/>
          <p:nvPr/>
        </p:nvGrpSpPr>
        <p:grpSpPr>
          <a:xfrm>
            <a:off x="1470026" y="1467916"/>
            <a:ext cx="9742033" cy="3801922"/>
            <a:chOff x="1470026" y="1467916"/>
            <a:chExt cx="9742033" cy="380192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5A1AAFE-EAA1-15DE-A254-D60B94AB2627}"/>
                </a:ext>
              </a:extLst>
            </p:cNvPr>
            <p:cNvGrpSpPr/>
            <p:nvPr/>
          </p:nvGrpSpPr>
          <p:grpSpPr>
            <a:xfrm>
              <a:off x="1470026" y="1593188"/>
              <a:ext cx="9725025" cy="3676650"/>
              <a:chOff x="1470026" y="1593188"/>
              <a:chExt cx="9725025" cy="367665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9240D6D-31A2-3115-7E8C-7247F975CE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0026" y="1593188"/>
                <a:ext cx="9725025" cy="3676650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EE46A37-BDD6-A88D-88D0-6B691F9D2F9B}"/>
                  </a:ext>
                </a:extLst>
              </p:cNvPr>
              <p:cNvSpPr/>
              <p:nvPr/>
            </p:nvSpPr>
            <p:spPr>
              <a:xfrm>
                <a:off x="6961571" y="1988598"/>
                <a:ext cx="550416" cy="17755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12EBEF0-E418-4BC6-D0C7-0369F7FDC3DA}"/>
                  </a:ext>
                </a:extLst>
              </p:cNvPr>
              <p:cNvSpPr/>
              <p:nvPr/>
            </p:nvSpPr>
            <p:spPr>
              <a:xfrm>
                <a:off x="10795247" y="1982680"/>
                <a:ext cx="382048" cy="17755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8D0733-94C5-92E4-822C-3EAB0A357497}"/>
                </a:ext>
              </a:extLst>
            </p:cNvPr>
            <p:cNvSpPr txBox="1"/>
            <p:nvPr/>
          </p:nvSpPr>
          <p:spPr>
            <a:xfrm>
              <a:off x="6683476" y="1467916"/>
              <a:ext cx="15327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rgbClr val="FF0000"/>
                  </a:solidFill>
                  <a:latin typeface="+mn-ea"/>
                  <a:ea typeface="+mn-ea"/>
                </a:rPr>
                <a:t>&amp;page=%s</a:t>
              </a:r>
              <a:endParaRPr lang="ko-KR" altLang="en-US" sz="2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537814-26CF-ED24-444B-9E98D385BAC0}"/>
                </a:ext>
              </a:extLst>
            </p:cNvPr>
            <p:cNvSpPr txBox="1"/>
            <p:nvPr/>
          </p:nvSpPr>
          <p:spPr>
            <a:xfrm>
              <a:off x="10658702" y="1467916"/>
              <a:ext cx="553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FF0000"/>
                  </a:solidFill>
                  <a:latin typeface="+mn-ea"/>
                  <a:ea typeface="+mn-ea"/>
                </a:rPr>
                <a:t>idx</a:t>
              </a:r>
              <a:endParaRPr lang="ko-KR" altLang="en-US" sz="2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4516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수집 과정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(2) 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뉴스 </a:t>
            </a:r>
            <a:r>
              <a:rPr lang="ko-KR" alt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크롤링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34" name="Google Shape;334;p8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335" name="Google Shape;335;p8"/>
            <p:cNvCxnSpPr/>
            <p:nvPr/>
          </p:nvCxnSpPr>
          <p:spPr>
            <a:xfrm>
              <a:off x="939800" y="419993"/>
              <a:ext cx="0" cy="6018014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6" name="Google Shape;336;p8"/>
            <p:cNvSpPr/>
            <p:nvPr/>
          </p:nvSpPr>
          <p:spPr>
            <a:xfrm>
              <a:off x="612262" y="1494240"/>
              <a:ext cx="131646" cy="173731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37" name="Google Shape;337;p8"/>
            <p:cNvGrpSpPr/>
            <p:nvPr/>
          </p:nvGrpSpPr>
          <p:grpSpPr>
            <a:xfrm>
              <a:off x="581527" y="787428"/>
              <a:ext cx="193117" cy="153620"/>
              <a:chOff x="6124" y="305"/>
              <a:chExt cx="841" cy="669"/>
            </a:xfrm>
          </p:grpSpPr>
          <p:sp>
            <p:nvSpPr>
              <p:cNvPr id="338" name="Google Shape;338;p8"/>
              <p:cNvSpPr/>
              <p:nvPr/>
            </p:nvSpPr>
            <p:spPr>
              <a:xfrm>
                <a:off x="6244" y="440"/>
                <a:ext cx="601" cy="534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>
                <a:off x="6124" y="305"/>
                <a:ext cx="841" cy="394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40" name="Google Shape;340;p8"/>
            <p:cNvSpPr/>
            <p:nvPr/>
          </p:nvSpPr>
          <p:spPr>
            <a:xfrm>
              <a:off x="625397" y="4336406"/>
              <a:ext cx="105376" cy="177233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598771" y="3644382"/>
              <a:ext cx="158629" cy="138832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597941" y="2949079"/>
              <a:ext cx="160288" cy="142111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43" name="Google Shape;343;p8"/>
            <p:cNvGrpSpPr/>
            <p:nvPr/>
          </p:nvGrpSpPr>
          <p:grpSpPr>
            <a:xfrm>
              <a:off x="614039" y="2221163"/>
              <a:ext cx="128093" cy="174724"/>
              <a:chOff x="2597" y="4163"/>
              <a:chExt cx="217" cy="296"/>
            </a:xfrm>
          </p:grpSpPr>
          <p:sp>
            <p:nvSpPr>
              <p:cNvPr id="344" name="Google Shape;344;p8"/>
              <p:cNvSpPr/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8" name="Google Shape;348;p8"/>
            <p:cNvGrpSpPr/>
            <p:nvPr/>
          </p:nvGrpSpPr>
          <p:grpSpPr>
            <a:xfrm>
              <a:off x="596845" y="5823027"/>
              <a:ext cx="162480" cy="186754"/>
              <a:chOff x="1039" y="1681"/>
              <a:chExt cx="1071" cy="1231"/>
            </a:xfrm>
          </p:grpSpPr>
          <p:sp>
            <p:nvSpPr>
              <p:cNvPr id="349" name="Google Shape;349;p8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53" name="Google Shape;353;p8"/>
            <p:cNvGrpSpPr/>
            <p:nvPr/>
          </p:nvGrpSpPr>
          <p:grpSpPr>
            <a:xfrm>
              <a:off x="594443" y="5066831"/>
              <a:ext cx="167284" cy="203007"/>
              <a:chOff x="2647" y="1727"/>
              <a:chExt cx="192" cy="233"/>
            </a:xfrm>
          </p:grpSpPr>
          <p:sp>
            <p:nvSpPr>
              <p:cNvPr id="354" name="Google Shape;354;p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93A636-1646-EFE5-4D46-CAA817D39B65}"/>
              </a:ext>
            </a:extLst>
          </p:cNvPr>
          <p:cNvGrpSpPr/>
          <p:nvPr/>
        </p:nvGrpSpPr>
        <p:grpSpPr>
          <a:xfrm>
            <a:off x="1470026" y="1322795"/>
            <a:ext cx="6688553" cy="4782005"/>
            <a:chOff x="1470026" y="1322795"/>
            <a:chExt cx="6688553" cy="478200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0BEB918-5460-35F3-BA62-D03A4E1D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0026" y="1322795"/>
              <a:ext cx="6451384" cy="47820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FFAD7E1-10E2-54CE-28A7-07168F15E41E}"/>
                </a:ext>
              </a:extLst>
            </p:cNvPr>
            <p:cNvSpPr/>
            <p:nvPr/>
          </p:nvSpPr>
          <p:spPr>
            <a:xfrm>
              <a:off x="1470026" y="1420427"/>
              <a:ext cx="6688553" cy="13542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A1769B5-B5FA-A340-2189-78C0894C25C2}"/>
              </a:ext>
            </a:extLst>
          </p:cNvPr>
          <p:cNvGraphicFramePr>
            <a:graphicFrameLocks noGrp="1"/>
          </p:cNvGraphicFramePr>
          <p:nvPr/>
        </p:nvGraphicFramePr>
        <p:xfrm>
          <a:off x="3005524" y="3162617"/>
          <a:ext cx="8246676" cy="1102360"/>
        </p:xfrm>
        <a:graphic>
          <a:graphicData uri="http://schemas.openxmlformats.org/drawingml/2006/table">
            <a:tbl>
              <a:tblPr firstRow="1" bandRow="1">
                <a:tableStyleId>{6E71A9F7-C3BD-4A5C-901E-0210E717C2F1}</a:tableStyleId>
              </a:tblPr>
              <a:tblGrid>
                <a:gridCol w="2748892">
                  <a:extLst>
                    <a:ext uri="{9D8B030D-6E8A-4147-A177-3AD203B41FA5}">
                      <a16:colId xmlns:a16="http://schemas.microsoft.com/office/drawing/2014/main" val="1487386758"/>
                    </a:ext>
                  </a:extLst>
                </a:gridCol>
                <a:gridCol w="2748892">
                  <a:extLst>
                    <a:ext uri="{9D8B030D-6E8A-4147-A177-3AD203B41FA5}">
                      <a16:colId xmlns:a16="http://schemas.microsoft.com/office/drawing/2014/main" val="4049247252"/>
                    </a:ext>
                  </a:extLst>
                </a:gridCol>
                <a:gridCol w="2748892">
                  <a:extLst>
                    <a:ext uri="{9D8B030D-6E8A-4147-A177-3AD203B41FA5}">
                      <a16:colId xmlns:a16="http://schemas.microsoft.com/office/drawing/2014/main" val="342207777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&lt;tr&gt;&lt;/tr&gt;</a:t>
                      </a:r>
                      <a:endParaRPr lang="ko-KR" altLang="en-US" dirty="0"/>
                    </a:p>
                  </a:txBody>
                  <a:tcPr>
                    <a:solidFill>
                      <a:srgbClr val="FEB95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28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&lt;td class=“title”&gt;</a:t>
                      </a:r>
                    </a:p>
                    <a:p>
                      <a:pPr latinLnBrk="1"/>
                      <a:r>
                        <a:rPr lang="en-US" altLang="ko-KR" dirty="0"/>
                        <a:t>       &lt;a </a:t>
                      </a:r>
                      <a:r>
                        <a:rPr lang="en-US" altLang="ko-KR" dirty="0" err="1"/>
                        <a:t>href</a:t>
                      </a:r>
                      <a:r>
                        <a:rPr lang="en-US" altLang="ko-KR" dirty="0"/>
                        <a:t>=“</a:t>
                      </a:r>
                      <a:r>
                        <a:rPr lang="ko-KR" altLang="en-US" dirty="0"/>
                        <a:t>링크</a:t>
                      </a:r>
                      <a:r>
                        <a:rPr lang="en-US" altLang="ko-KR" dirty="0"/>
                        <a:t>”&gt;</a:t>
                      </a: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&lt;/a&gt;</a:t>
                      </a:r>
                    </a:p>
                    <a:p>
                      <a:pPr latinLnBrk="1"/>
                      <a:r>
                        <a:rPr lang="en-US" altLang="ko-KR" dirty="0"/>
                        <a:t>&lt;/td&gt;</a:t>
                      </a:r>
                      <a:endParaRPr lang="ko-KR" altLang="en-US" dirty="0"/>
                    </a:p>
                  </a:txBody>
                  <a:tcP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&lt;td class=“info”&gt;</a:t>
                      </a:r>
                      <a:r>
                        <a:rPr lang="ko-KR" altLang="en-US" dirty="0"/>
                        <a:t>언론사</a:t>
                      </a:r>
                      <a:r>
                        <a:rPr lang="en-US" altLang="ko-KR" dirty="0"/>
                        <a:t>&lt;/td&gt;</a:t>
                      </a:r>
                      <a:endParaRPr lang="ko-KR" altLang="en-US" dirty="0"/>
                    </a:p>
                  </a:txBody>
                  <a:tcP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&lt;td class=“date”&gt;</a:t>
                      </a:r>
                      <a:r>
                        <a:rPr lang="ko-KR" altLang="en-US" dirty="0"/>
                        <a:t>날짜</a:t>
                      </a:r>
                      <a:r>
                        <a:rPr lang="en-US" altLang="ko-KR" dirty="0"/>
                        <a:t>&lt;/td&gt;</a:t>
                      </a:r>
                      <a:endParaRPr lang="ko-KR" altLang="en-US" dirty="0"/>
                    </a:p>
                  </a:txBody>
                  <a:tcPr>
                    <a:solidFill>
                      <a:srgbClr val="E6E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204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6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400" b="1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수집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과정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(2) 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뉴스 </a:t>
            </a:r>
            <a:r>
              <a:rPr lang="ko-KR" alt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크롤링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34" name="Google Shape;334;p8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335" name="Google Shape;335;p8"/>
            <p:cNvCxnSpPr/>
            <p:nvPr/>
          </p:nvCxnSpPr>
          <p:spPr>
            <a:xfrm>
              <a:off x="939800" y="419993"/>
              <a:ext cx="0" cy="6018014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6" name="Google Shape;336;p8"/>
            <p:cNvSpPr/>
            <p:nvPr/>
          </p:nvSpPr>
          <p:spPr>
            <a:xfrm>
              <a:off x="612262" y="1494240"/>
              <a:ext cx="131646" cy="173731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37" name="Google Shape;337;p8"/>
            <p:cNvGrpSpPr/>
            <p:nvPr/>
          </p:nvGrpSpPr>
          <p:grpSpPr>
            <a:xfrm>
              <a:off x="581527" y="787428"/>
              <a:ext cx="193117" cy="153620"/>
              <a:chOff x="6124" y="305"/>
              <a:chExt cx="841" cy="669"/>
            </a:xfrm>
          </p:grpSpPr>
          <p:sp>
            <p:nvSpPr>
              <p:cNvPr id="338" name="Google Shape;338;p8"/>
              <p:cNvSpPr/>
              <p:nvPr/>
            </p:nvSpPr>
            <p:spPr>
              <a:xfrm>
                <a:off x="6244" y="440"/>
                <a:ext cx="601" cy="534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>
                <a:off x="6124" y="305"/>
                <a:ext cx="841" cy="394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40" name="Google Shape;340;p8"/>
            <p:cNvSpPr/>
            <p:nvPr/>
          </p:nvSpPr>
          <p:spPr>
            <a:xfrm>
              <a:off x="625397" y="4336406"/>
              <a:ext cx="105376" cy="177233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598771" y="3644382"/>
              <a:ext cx="158629" cy="138832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597941" y="2949079"/>
              <a:ext cx="160288" cy="142111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43" name="Google Shape;343;p8"/>
            <p:cNvGrpSpPr/>
            <p:nvPr/>
          </p:nvGrpSpPr>
          <p:grpSpPr>
            <a:xfrm>
              <a:off x="614039" y="2221163"/>
              <a:ext cx="128093" cy="174724"/>
              <a:chOff x="2597" y="4163"/>
              <a:chExt cx="217" cy="296"/>
            </a:xfrm>
          </p:grpSpPr>
          <p:sp>
            <p:nvSpPr>
              <p:cNvPr id="344" name="Google Shape;344;p8"/>
              <p:cNvSpPr/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8" name="Google Shape;348;p8"/>
            <p:cNvGrpSpPr/>
            <p:nvPr/>
          </p:nvGrpSpPr>
          <p:grpSpPr>
            <a:xfrm>
              <a:off x="596845" y="5823027"/>
              <a:ext cx="162480" cy="186754"/>
              <a:chOff x="1039" y="1681"/>
              <a:chExt cx="1071" cy="1231"/>
            </a:xfrm>
          </p:grpSpPr>
          <p:sp>
            <p:nvSpPr>
              <p:cNvPr id="349" name="Google Shape;349;p8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53" name="Google Shape;353;p8"/>
            <p:cNvGrpSpPr/>
            <p:nvPr/>
          </p:nvGrpSpPr>
          <p:grpSpPr>
            <a:xfrm>
              <a:off x="594443" y="5066831"/>
              <a:ext cx="167284" cy="203007"/>
              <a:chOff x="2647" y="1727"/>
              <a:chExt cx="192" cy="233"/>
            </a:xfrm>
          </p:grpSpPr>
          <p:sp>
            <p:nvSpPr>
              <p:cNvPr id="354" name="Google Shape;354;p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FE59BFF-2716-514E-CB85-B25461CA8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6" y="1361243"/>
            <a:ext cx="4143375" cy="762000"/>
          </a:xfrm>
          <a:prstGeom prst="rect">
            <a:avLst/>
          </a:prstGeom>
        </p:spPr>
      </p:pic>
      <p:sp>
        <p:nvSpPr>
          <p:cNvPr id="4" name="Google Shape;507;p10">
            <a:extLst>
              <a:ext uri="{FF2B5EF4-FFF2-40B4-BE49-F238E27FC236}">
                <a16:creationId xmlns:a16="http://schemas.microsoft.com/office/drawing/2014/main" id="{6999C438-6CA9-4BD3-2F68-9B7D671F3D73}"/>
              </a:ext>
            </a:extLst>
          </p:cNvPr>
          <p:cNvSpPr/>
          <p:nvPr/>
        </p:nvSpPr>
        <p:spPr>
          <a:xfrm>
            <a:off x="1376882" y="2114963"/>
            <a:ext cx="956734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언론사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날짜별로 태그를 </a:t>
            </a:r>
            <a:r>
              <a:rPr lang="ko-KR" altLang="en-US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파싱하여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리스트 구성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507;p10">
            <a:extLst>
              <a:ext uri="{FF2B5EF4-FFF2-40B4-BE49-F238E27FC236}">
                <a16:creationId xmlns:a16="http://schemas.microsoft.com/office/drawing/2014/main" id="{3B865785-F00A-D0AD-07FC-C0A8C068DBCB}"/>
              </a:ext>
            </a:extLst>
          </p:cNvPr>
          <p:cNvSpPr/>
          <p:nvPr/>
        </p:nvSpPr>
        <p:spPr>
          <a:xfrm>
            <a:off x="1469775" y="4209381"/>
            <a:ext cx="9567341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하나의 뉴스 기사마다 제목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언론사명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날짜를 추출하여 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리스트에 저장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제목은 </a:t>
            </a:r>
            <a:r>
              <a:rPr lang="en-US" altLang="ko-KR" b="1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‘td’</a:t>
            </a:r>
            <a:r>
              <a:rPr lang="ko-KR" altLang="en-US" b="1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태그의 하위 자식 태그 속 텍스트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이므로 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.string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아닌 </a:t>
            </a:r>
            <a:r>
              <a:rPr lang="en-US" altLang="ko-KR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en-US" altLang="ko-KR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getText</a:t>
            </a:r>
            <a:r>
              <a:rPr lang="en-US" altLang="ko-KR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()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이용하여 텍스트를 추출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9D14EB-819E-E31D-AAB1-54BE60BFBF9F}"/>
              </a:ext>
            </a:extLst>
          </p:cNvPr>
          <p:cNvGrpSpPr/>
          <p:nvPr/>
        </p:nvGrpSpPr>
        <p:grpSpPr>
          <a:xfrm>
            <a:off x="1470026" y="2752725"/>
            <a:ext cx="5524500" cy="1352550"/>
            <a:chOff x="1470026" y="2752725"/>
            <a:chExt cx="5524500" cy="13525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7259B46-B077-CDBA-1465-4E611C0F4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0026" y="2752725"/>
              <a:ext cx="5524500" cy="135255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6902018-D1D7-0942-2155-8089B990CB06}"/>
                </a:ext>
              </a:extLst>
            </p:cNvPr>
            <p:cNvSpPr/>
            <p:nvPr/>
          </p:nvSpPr>
          <p:spPr>
            <a:xfrm>
              <a:off x="3266983" y="2957957"/>
              <a:ext cx="825623" cy="2646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BF5591E-0DE8-71CC-D5FB-339D340C3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426" y="4941384"/>
            <a:ext cx="49911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4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A5AA82C-D623-54EE-858D-7CDF997359A8}"/>
              </a:ext>
            </a:extLst>
          </p:cNvPr>
          <p:cNvGrpSpPr/>
          <p:nvPr/>
        </p:nvGrpSpPr>
        <p:grpSpPr>
          <a:xfrm>
            <a:off x="-2000459" y="1577332"/>
            <a:ext cx="7455755" cy="4000917"/>
            <a:chOff x="-2000459" y="1577332"/>
            <a:chExt cx="7455755" cy="4000917"/>
          </a:xfrm>
        </p:grpSpPr>
        <p:pic>
          <p:nvPicPr>
            <p:cNvPr id="93" name="Google Shape;93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61980" y="3628535"/>
              <a:ext cx="2510645" cy="2420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2"/>
            <p:cNvSpPr txBox="1"/>
            <p:nvPr/>
          </p:nvSpPr>
          <p:spPr>
            <a:xfrm>
              <a:off x="2199467" y="2897471"/>
              <a:ext cx="3255829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</a:t>
              </a:r>
              <a:endParaRPr sz="4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2000459" y="1577332"/>
              <a:ext cx="4000917" cy="4000917"/>
            </a:xfrm>
            <a:prstGeom prst="ellipse">
              <a:avLst/>
            </a:prstGeom>
            <a:solidFill>
              <a:srgbClr val="F8E0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0ABE08-F0D3-15C5-07AC-6B29A7934AA5}"/>
              </a:ext>
            </a:extLst>
          </p:cNvPr>
          <p:cNvGrpSpPr/>
          <p:nvPr/>
        </p:nvGrpSpPr>
        <p:grpSpPr>
          <a:xfrm>
            <a:off x="6480965" y="490667"/>
            <a:ext cx="6983400" cy="5876665"/>
            <a:chOff x="6461028" y="758311"/>
            <a:chExt cx="6983400" cy="5876665"/>
          </a:xfrm>
        </p:grpSpPr>
        <p:sp>
          <p:nvSpPr>
            <p:cNvPr id="95" name="Google Shape;95;p2"/>
            <p:cNvSpPr txBox="1"/>
            <p:nvPr/>
          </p:nvSpPr>
          <p:spPr>
            <a:xfrm>
              <a:off x="6461028" y="758311"/>
              <a:ext cx="374528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1	</a:t>
              </a:r>
              <a:r>
                <a:rPr lang="en-US" sz="2000" b="1" dirty="0" err="1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팀원</a:t>
              </a:r>
              <a:r>
                <a:rPr lang="en-US" sz="2000" b="1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 </a:t>
              </a:r>
              <a:r>
                <a:rPr lang="ko-KR" altLang="en-US" sz="2000" b="1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구성</a:t>
              </a:r>
              <a:r>
                <a:rPr lang="en-US" sz="2000" b="1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	</a:t>
              </a:r>
              <a:endParaRPr dirty="0"/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6461028" y="1792087"/>
              <a:ext cx="42213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2	</a:t>
              </a:r>
              <a:r>
                <a:rPr lang="en-US" sz="2000" b="1" i="0" dirty="0" err="1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주제</a:t>
              </a:r>
              <a:r>
                <a:rPr lang="en-US" sz="2000" b="1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 </a:t>
              </a:r>
              <a:r>
                <a:rPr lang="en-US" sz="2000" b="1" i="0" dirty="0" err="1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선정</a:t>
              </a:r>
              <a:r>
                <a:rPr lang="en-US" sz="2000" b="1" i="0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 </a:t>
              </a:r>
              <a:r>
                <a:rPr lang="en-US" sz="2000" b="1" i="0" dirty="0" err="1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배경</a:t>
              </a:r>
              <a:r>
                <a:rPr lang="en-US" sz="2000" b="1" i="0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/</a:t>
              </a:r>
              <a:r>
                <a:rPr lang="en-US" sz="2000" b="1" dirty="0" err="1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이유</a:t>
              </a:r>
              <a:r>
                <a:rPr lang="en-US" sz="2000" b="1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	</a:t>
              </a:r>
              <a:endParaRPr dirty="0"/>
            </a:p>
          </p:txBody>
        </p:sp>
        <p:sp>
          <p:nvSpPr>
            <p:cNvPr id="97" name="Google Shape;97;p2"/>
            <p:cNvSpPr txBox="1"/>
            <p:nvPr/>
          </p:nvSpPr>
          <p:spPr>
            <a:xfrm>
              <a:off x="6461028" y="2825863"/>
              <a:ext cx="6983260" cy="5026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3	</a:t>
              </a:r>
              <a:r>
                <a:rPr lang="en-US" sz="2000" b="1" i="0" dirty="0" err="1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데이터</a:t>
              </a:r>
              <a:r>
                <a:rPr lang="en-US" sz="2000" b="1" i="0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 </a:t>
              </a:r>
              <a:r>
                <a:rPr lang="en-US" sz="2000" b="1" i="0" dirty="0" err="1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수집</a:t>
              </a:r>
              <a:r>
                <a:rPr lang="en-US" sz="2000" b="1" i="0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 </a:t>
              </a:r>
              <a:r>
                <a:rPr lang="en-US" sz="2000" b="1" i="0" dirty="0" err="1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방법</a:t>
              </a:r>
              <a:endParaRPr sz="2000" b="1" i="0" dirty="0">
                <a:solidFill>
                  <a:srgbClr val="3F3F3F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6461028" y="3962167"/>
              <a:ext cx="6983260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4	</a:t>
              </a:r>
              <a:r>
                <a:rPr lang="en-US" sz="2000" b="1" i="0" dirty="0" err="1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데이터</a:t>
              </a:r>
              <a:r>
                <a:rPr lang="en-US" sz="2000" b="1" i="0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 </a:t>
              </a:r>
              <a:r>
                <a:rPr lang="en-US" sz="2000" b="1" i="0" dirty="0" err="1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분석</a:t>
              </a:r>
              <a:r>
                <a:rPr lang="en-US" sz="2000" b="1" i="0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 </a:t>
              </a:r>
              <a:r>
                <a:rPr lang="en-US" sz="2000" b="1" i="0" dirty="0" err="1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과정</a:t>
              </a:r>
              <a:r>
                <a:rPr lang="en-US" sz="2000" b="1" i="0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, </a:t>
              </a:r>
              <a:r>
                <a:rPr lang="ko-KR" altLang="en-US" sz="2000" b="1" i="0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분석 결과</a:t>
              </a:r>
              <a:endParaRPr sz="2000" b="1" i="0" dirty="0">
                <a:solidFill>
                  <a:srgbClr val="3F3F3F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6461028" y="5098471"/>
              <a:ext cx="6983260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5	</a:t>
              </a:r>
              <a:r>
                <a:rPr lang="ko-KR" altLang="en-US" sz="2000" b="1" i="0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결론</a:t>
              </a:r>
              <a:endParaRPr sz="2000" b="1" i="0" dirty="0">
                <a:solidFill>
                  <a:srgbClr val="3F3F3F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6461028" y="6234776"/>
              <a:ext cx="6983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6</a:t>
              </a:r>
              <a:r>
                <a:rPr lang="en-US" sz="2000" b="1" i="0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	</a:t>
              </a:r>
              <a:r>
                <a:rPr lang="en-US" sz="2000" b="1" dirty="0" err="1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프로젝트</a:t>
              </a:r>
              <a:r>
                <a:rPr lang="en-US" sz="2000" b="1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 </a:t>
              </a:r>
              <a:r>
                <a:rPr lang="en-US" sz="2000" b="1" dirty="0" err="1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수행</a:t>
              </a:r>
              <a:r>
                <a:rPr lang="en-US" sz="2000" b="1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 중 </a:t>
              </a:r>
              <a:r>
                <a:rPr lang="en-US" sz="2000" b="1" dirty="0" err="1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어려웠던</a:t>
              </a:r>
              <a:r>
                <a:rPr lang="en-US" sz="2000" b="1" dirty="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 점</a:t>
              </a:r>
              <a:endParaRPr sz="2000" b="1" i="0" dirty="0">
                <a:solidFill>
                  <a:srgbClr val="3F3F3F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8988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수집 과정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(2) 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뉴스 </a:t>
            </a:r>
            <a:r>
              <a:rPr lang="ko-KR" alt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크롤링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34" name="Google Shape;334;p8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335" name="Google Shape;335;p8"/>
            <p:cNvCxnSpPr/>
            <p:nvPr/>
          </p:nvCxnSpPr>
          <p:spPr>
            <a:xfrm>
              <a:off x="939800" y="419993"/>
              <a:ext cx="0" cy="6018014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6" name="Google Shape;336;p8"/>
            <p:cNvSpPr/>
            <p:nvPr/>
          </p:nvSpPr>
          <p:spPr>
            <a:xfrm>
              <a:off x="612262" y="1494240"/>
              <a:ext cx="131646" cy="173731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37" name="Google Shape;337;p8"/>
            <p:cNvGrpSpPr/>
            <p:nvPr/>
          </p:nvGrpSpPr>
          <p:grpSpPr>
            <a:xfrm>
              <a:off x="581527" y="787428"/>
              <a:ext cx="193117" cy="153620"/>
              <a:chOff x="6124" y="305"/>
              <a:chExt cx="841" cy="669"/>
            </a:xfrm>
          </p:grpSpPr>
          <p:sp>
            <p:nvSpPr>
              <p:cNvPr id="338" name="Google Shape;338;p8"/>
              <p:cNvSpPr/>
              <p:nvPr/>
            </p:nvSpPr>
            <p:spPr>
              <a:xfrm>
                <a:off x="6244" y="440"/>
                <a:ext cx="601" cy="534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>
                <a:off x="6124" y="305"/>
                <a:ext cx="841" cy="394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40" name="Google Shape;340;p8"/>
            <p:cNvSpPr/>
            <p:nvPr/>
          </p:nvSpPr>
          <p:spPr>
            <a:xfrm>
              <a:off x="625397" y="4336406"/>
              <a:ext cx="105376" cy="177233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598771" y="3644382"/>
              <a:ext cx="158629" cy="138832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597941" y="2949079"/>
              <a:ext cx="160288" cy="142111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43" name="Google Shape;343;p8"/>
            <p:cNvGrpSpPr/>
            <p:nvPr/>
          </p:nvGrpSpPr>
          <p:grpSpPr>
            <a:xfrm>
              <a:off x="614039" y="2221163"/>
              <a:ext cx="128093" cy="174724"/>
              <a:chOff x="2597" y="4163"/>
              <a:chExt cx="217" cy="296"/>
            </a:xfrm>
          </p:grpSpPr>
          <p:sp>
            <p:nvSpPr>
              <p:cNvPr id="344" name="Google Shape;344;p8"/>
              <p:cNvSpPr/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8" name="Google Shape;348;p8"/>
            <p:cNvGrpSpPr/>
            <p:nvPr/>
          </p:nvGrpSpPr>
          <p:grpSpPr>
            <a:xfrm>
              <a:off x="596845" y="5823027"/>
              <a:ext cx="162480" cy="186754"/>
              <a:chOff x="1039" y="1681"/>
              <a:chExt cx="1071" cy="1231"/>
            </a:xfrm>
          </p:grpSpPr>
          <p:sp>
            <p:nvSpPr>
              <p:cNvPr id="349" name="Google Shape;349;p8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53" name="Google Shape;353;p8"/>
            <p:cNvGrpSpPr/>
            <p:nvPr/>
          </p:nvGrpSpPr>
          <p:grpSpPr>
            <a:xfrm>
              <a:off x="594443" y="5066831"/>
              <a:ext cx="167284" cy="203007"/>
              <a:chOff x="2647" y="1727"/>
              <a:chExt cx="192" cy="233"/>
            </a:xfrm>
          </p:grpSpPr>
          <p:sp>
            <p:nvSpPr>
              <p:cNvPr id="354" name="Google Shape;354;p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7" name="Google Shape;507;p10">
            <a:extLst>
              <a:ext uri="{FF2B5EF4-FFF2-40B4-BE49-F238E27FC236}">
                <a16:creationId xmlns:a16="http://schemas.microsoft.com/office/drawing/2014/main" id="{3B865785-F00A-D0AD-07FC-C0A8C068DBCB}"/>
              </a:ext>
            </a:extLst>
          </p:cNvPr>
          <p:cNvSpPr/>
          <p:nvPr/>
        </p:nvSpPr>
        <p:spPr>
          <a:xfrm>
            <a:off x="1469775" y="2721425"/>
            <a:ext cx="956734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링크가 완성될 수 있도록 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'https://finance.naver.com/’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507;p10">
            <a:extLst>
              <a:ext uri="{FF2B5EF4-FFF2-40B4-BE49-F238E27FC236}">
                <a16:creationId xmlns:a16="http://schemas.microsoft.com/office/drawing/2014/main" id="{E7E7A09D-76D3-9698-D375-69498C8FA166}"/>
              </a:ext>
            </a:extLst>
          </p:cNvPr>
          <p:cNvSpPr/>
          <p:nvPr/>
        </p:nvSpPr>
        <p:spPr>
          <a:xfrm>
            <a:off x="1469775" y="4950051"/>
            <a:ext cx="55245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크롤링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중간에 발생하는 </a:t>
            </a:r>
            <a:r>
              <a:rPr lang="en-US" altLang="ko-KR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unicode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encode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오류를 해결하기 위해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tbl</a:t>
            </a:r>
            <a:r>
              <a:rPr lang="en-US" altLang="ko-KR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= </a:t>
            </a:r>
            <a:r>
              <a:rPr lang="en-US" altLang="ko-KR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tbl.applymap</a:t>
            </a:r>
            <a:r>
              <a:rPr lang="en-US" altLang="ko-KR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(lambda x: </a:t>
            </a:r>
            <a:r>
              <a:rPr lang="en-US" altLang="ko-KR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x.replace</a:t>
            </a:r>
            <a:r>
              <a:rPr lang="en-US" altLang="ko-KR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('\xa0',‘’))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추가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FB5EE1-D069-92AF-D588-2679D5F31AF4}"/>
              </a:ext>
            </a:extLst>
          </p:cNvPr>
          <p:cNvGrpSpPr/>
          <p:nvPr/>
        </p:nvGrpSpPr>
        <p:grpSpPr>
          <a:xfrm>
            <a:off x="1469775" y="1296069"/>
            <a:ext cx="9020175" cy="3529003"/>
            <a:chOff x="1469775" y="1296069"/>
            <a:chExt cx="9020175" cy="352900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7259B46-B077-CDBA-1465-4E611C0F4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0026" y="1296069"/>
              <a:ext cx="5524500" cy="135255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6902018-D1D7-0942-2155-8089B990CB06}"/>
                </a:ext>
              </a:extLst>
            </p:cNvPr>
            <p:cNvSpPr/>
            <p:nvPr/>
          </p:nvSpPr>
          <p:spPr>
            <a:xfrm>
              <a:off x="4714043" y="1679639"/>
              <a:ext cx="2104007" cy="3355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681563F-B8C7-3BAB-6FA9-EAD373D08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9775" y="3227642"/>
              <a:ext cx="8001000" cy="438150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3B7A5C2-B069-ED69-C600-4A83AC7F8E5D}"/>
                </a:ext>
              </a:extLst>
            </p:cNvPr>
            <p:cNvCxnSpPr/>
            <p:nvPr/>
          </p:nvCxnSpPr>
          <p:spPr>
            <a:xfrm>
              <a:off x="1469775" y="3644382"/>
              <a:ext cx="788728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022A247-2301-20C1-5AD3-BFFB065F5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9775" y="4024972"/>
              <a:ext cx="9020175" cy="800100"/>
            </a:xfrm>
            <a:prstGeom prst="rect">
              <a:avLst/>
            </a:prstGeom>
          </p:spPr>
        </p:pic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DF39182-16D9-C754-6C78-440631C74587}"/>
                </a:ext>
              </a:extLst>
            </p:cNvPr>
            <p:cNvCxnSpPr>
              <a:cxnSpLocks/>
            </p:cNvCxnSpPr>
            <p:nvPr/>
          </p:nvCxnSpPr>
          <p:spPr>
            <a:xfrm>
              <a:off x="1469775" y="4513639"/>
              <a:ext cx="385682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9098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수집 결과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(2) 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뉴스 </a:t>
            </a:r>
            <a:r>
              <a:rPr lang="ko-KR" alt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크롤링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34" name="Google Shape;334;p8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335" name="Google Shape;335;p8"/>
            <p:cNvCxnSpPr/>
            <p:nvPr/>
          </p:nvCxnSpPr>
          <p:spPr>
            <a:xfrm>
              <a:off x="939800" y="419993"/>
              <a:ext cx="0" cy="6018014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6" name="Google Shape;336;p8"/>
            <p:cNvSpPr/>
            <p:nvPr/>
          </p:nvSpPr>
          <p:spPr>
            <a:xfrm>
              <a:off x="612262" y="1494240"/>
              <a:ext cx="131646" cy="173731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37" name="Google Shape;337;p8"/>
            <p:cNvGrpSpPr/>
            <p:nvPr/>
          </p:nvGrpSpPr>
          <p:grpSpPr>
            <a:xfrm>
              <a:off x="581527" y="787428"/>
              <a:ext cx="193117" cy="153620"/>
              <a:chOff x="6124" y="305"/>
              <a:chExt cx="841" cy="669"/>
            </a:xfrm>
          </p:grpSpPr>
          <p:sp>
            <p:nvSpPr>
              <p:cNvPr id="338" name="Google Shape;338;p8"/>
              <p:cNvSpPr/>
              <p:nvPr/>
            </p:nvSpPr>
            <p:spPr>
              <a:xfrm>
                <a:off x="6244" y="440"/>
                <a:ext cx="601" cy="534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>
                <a:off x="6124" y="305"/>
                <a:ext cx="841" cy="394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40" name="Google Shape;340;p8"/>
            <p:cNvSpPr/>
            <p:nvPr/>
          </p:nvSpPr>
          <p:spPr>
            <a:xfrm>
              <a:off x="625397" y="4336406"/>
              <a:ext cx="105376" cy="177233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598771" y="3644382"/>
              <a:ext cx="158629" cy="138832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597941" y="2949079"/>
              <a:ext cx="160288" cy="142111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43" name="Google Shape;343;p8"/>
            <p:cNvGrpSpPr/>
            <p:nvPr/>
          </p:nvGrpSpPr>
          <p:grpSpPr>
            <a:xfrm>
              <a:off x="614039" y="2221163"/>
              <a:ext cx="128093" cy="174724"/>
              <a:chOff x="2597" y="4163"/>
              <a:chExt cx="217" cy="296"/>
            </a:xfrm>
          </p:grpSpPr>
          <p:sp>
            <p:nvSpPr>
              <p:cNvPr id="344" name="Google Shape;344;p8"/>
              <p:cNvSpPr/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8" name="Google Shape;348;p8"/>
            <p:cNvGrpSpPr/>
            <p:nvPr/>
          </p:nvGrpSpPr>
          <p:grpSpPr>
            <a:xfrm>
              <a:off x="596845" y="5823027"/>
              <a:ext cx="162480" cy="186754"/>
              <a:chOff x="1039" y="1681"/>
              <a:chExt cx="1071" cy="1231"/>
            </a:xfrm>
          </p:grpSpPr>
          <p:sp>
            <p:nvSpPr>
              <p:cNvPr id="349" name="Google Shape;349;p8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53" name="Google Shape;353;p8"/>
            <p:cNvGrpSpPr/>
            <p:nvPr/>
          </p:nvGrpSpPr>
          <p:grpSpPr>
            <a:xfrm>
              <a:off x="594443" y="5066831"/>
              <a:ext cx="167284" cy="203007"/>
              <a:chOff x="2647" y="1727"/>
              <a:chExt cx="192" cy="233"/>
            </a:xfrm>
          </p:grpSpPr>
          <p:sp>
            <p:nvSpPr>
              <p:cNvPr id="354" name="Google Shape;354;p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E447FCB-7298-4978-99F5-C0044F5D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501" y="1196131"/>
            <a:ext cx="3981144" cy="482057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6F881ED-FB33-4650-FB56-4E5F107610B9}"/>
              </a:ext>
            </a:extLst>
          </p:cNvPr>
          <p:cNvGrpSpPr/>
          <p:nvPr/>
        </p:nvGrpSpPr>
        <p:grpSpPr>
          <a:xfrm>
            <a:off x="5573959" y="1200692"/>
            <a:ext cx="6103151" cy="3866139"/>
            <a:chOff x="5573959" y="1200692"/>
            <a:chExt cx="6103151" cy="38661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74B9E35-D845-A691-24E9-DAB00BF3D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3959" y="1200692"/>
              <a:ext cx="6103151" cy="386613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AC4891A-A401-2F10-E9FE-EAAF6B773ED9}"/>
                </a:ext>
              </a:extLst>
            </p:cNvPr>
            <p:cNvSpPr/>
            <p:nvPr/>
          </p:nvSpPr>
          <p:spPr>
            <a:xfrm>
              <a:off x="9552373" y="4513639"/>
              <a:ext cx="1455938" cy="3602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Google Shape;507;p10">
            <a:extLst>
              <a:ext uri="{FF2B5EF4-FFF2-40B4-BE49-F238E27FC236}">
                <a16:creationId xmlns:a16="http://schemas.microsoft.com/office/drawing/2014/main" id="{AC3CBB21-DCC7-035D-2B3D-9C39F48696A2}"/>
              </a:ext>
            </a:extLst>
          </p:cNvPr>
          <p:cNvSpPr/>
          <p:nvPr/>
        </p:nvSpPr>
        <p:spPr>
          <a:xfrm>
            <a:off x="5468644" y="5221524"/>
            <a:ext cx="6103151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 크롤링한 뉴스들을 분석 할 때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json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파일이 필요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☞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변환 과정에서 한글이 깨지는 것을 방지하기 위해 </a:t>
            </a:r>
            <a:r>
              <a:rPr lang="en-US" altLang="ko-KR" b="1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csv</a:t>
            </a:r>
            <a:r>
              <a:rPr lang="ko-KR" altLang="en-US" b="1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파일을 </a:t>
            </a:r>
            <a:r>
              <a:rPr lang="en-US" altLang="ko-KR" b="1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utf-8</a:t>
            </a:r>
            <a:r>
              <a:rPr lang="ko-KR" altLang="en-US" b="1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인코딩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하여 따로 저장해주는 작업이 필요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6096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400" b="1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수집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결과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(2) 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뉴스 </a:t>
            </a:r>
            <a:r>
              <a:rPr lang="ko-KR" alt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크롤링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34" name="Google Shape;334;p8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335" name="Google Shape;335;p8"/>
            <p:cNvCxnSpPr/>
            <p:nvPr/>
          </p:nvCxnSpPr>
          <p:spPr>
            <a:xfrm>
              <a:off x="939800" y="419993"/>
              <a:ext cx="0" cy="6018014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6" name="Google Shape;336;p8"/>
            <p:cNvSpPr/>
            <p:nvPr/>
          </p:nvSpPr>
          <p:spPr>
            <a:xfrm>
              <a:off x="612262" y="1494240"/>
              <a:ext cx="131646" cy="173731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37" name="Google Shape;337;p8"/>
            <p:cNvGrpSpPr/>
            <p:nvPr/>
          </p:nvGrpSpPr>
          <p:grpSpPr>
            <a:xfrm>
              <a:off x="581527" y="787428"/>
              <a:ext cx="193117" cy="153620"/>
              <a:chOff x="6124" y="305"/>
              <a:chExt cx="841" cy="669"/>
            </a:xfrm>
          </p:grpSpPr>
          <p:sp>
            <p:nvSpPr>
              <p:cNvPr id="338" name="Google Shape;338;p8"/>
              <p:cNvSpPr/>
              <p:nvPr/>
            </p:nvSpPr>
            <p:spPr>
              <a:xfrm>
                <a:off x="6244" y="440"/>
                <a:ext cx="601" cy="534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>
                <a:off x="6124" y="305"/>
                <a:ext cx="841" cy="394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40" name="Google Shape;340;p8"/>
            <p:cNvSpPr/>
            <p:nvPr/>
          </p:nvSpPr>
          <p:spPr>
            <a:xfrm>
              <a:off x="625397" y="4336406"/>
              <a:ext cx="105376" cy="177233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598771" y="3644382"/>
              <a:ext cx="158629" cy="138832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597941" y="2949079"/>
              <a:ext cx="160288" cy="142111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43" name="Google Shape;343;p8"/>
            <p:cNvGrpSpPr/>
            <p:nvPr/>
          </p:nvGrpSpPr>
          <p:grpSpPr>
            <a:xfrm>
              <a:off x="614039" y="2221163"/>
              <a:ext cx="128093" cy="174724"/>
              <a:chOff x="2597" y="4163"/>
              <a:chExt cx="217" cy="296"/>
            </a:xfrm>
          </p:grpSpPr>
          <p:sp>
            <p:nvSpPr>
              <p:cNvPr id="344" name="Google Shape;344;p8"/>
              <p:cNvSpPr/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8" name="Google Shape;348;p8"/>
            <p:cNvGrpSpPr/>
            <p:nvPr/>
          </p:nvGrpSpPr>
          <p:grpSpPr>
            <a:xfrm>
              <a:off x="596845" y="5823027"/>
              <a:ext cx="162480" cy="186754"/>
              <a:chOff x="1039" y="1681"/>
              <a:chExt cx="1071" cy="1231"/>
            </a:xfrm>
          </p:grpSpPr>
          <p:sp>
            <p:nvSpPr>
              <p:cNvPr id="349" name="Google Shape;349;p8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53" name="Google Shape;353;p8"/>
            <p:cNvGrpSpPr/>
            <p:nvPr/>
          </p:nvGrpSpPr>
          <p:grpSpPr>
            <a:xfrm>
              <a:off x="594443" y="5066831"/>
              <a:ext cx="167284" cy="203007"/>
              <a:chOff x="2647" y="1727"/>
              <a:chExt cx="192" cy="233"/>
            </a:xfrm>
          </p:grpSpPr>
          <p:sp>
            <p:nvSpPr>
              <p:cNvPr id="354" name="Google Shape;354;p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107E745-7CB7-1D2C-EB78-29955F365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5" y="1122148"/>
            <a:ext cx="9782174" cy="4077117"/>
          </a:xfrm>
          <a:prstGeom prst="rect">
            <a:avLst/>
          </a:prstGeom>
        </p:spPr>
      </p:pic>
      <p:sp>
        <p:nvSpPr>
          <p:cNvPr id="10" name="Google Shape;507;p10">
            <a:extLst>
              <a:ext uri="{FF2B5EF4-FFF2-40B4-BE49-F238E27FC236}">
                <a16:creationId xmlns:a16="http://schemas.microsoft.com/office/drawing/2014/main" id="{76BF8E4B-F31E-6C3B-97A6-3F7BE441B4A9}"/>
              </a:ext>
            </a:extLst>
          </p:cNvPr>
          <p:cNvSpPr/>
          <p:nvPr/>
        </p:nvSpPr>
        <p:spPr>
          <a:xfrm>
            <a:off x="1470025" y="5366540"/>
            <a:ext cx="6103151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https://products.aspose.app/cells/ko/conversion/csv-to-json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사이트에서 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csv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파일을 </a:t>
            </a:r>
            <a:r>
              <a:rPr lang="en-US" altLang="ko-KR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json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파일로 변환하여 저장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38726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10e807018_0_28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수집 과정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(3) 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일별 시세 </a:t>
            </a:r>
            <a:r>
              <a:rPr lang="ko-KR" alt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크롤링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63" name="Google Shape;363;g1b10e807018_0_28"/>
          <p:cNvGrpSpPr/>
          <p:nvPr/>
        </p:nvGrpSpPr>
        <p:grpSpPr>
          <a:xfrm>
            <a:off x="581527" y="419993"/>
            <a:ext cx="358273" cy="6018000"/>
            <a:chOff x="581527" y="419993"/>
            <a:chExt cx="358273" cy="6018000"/>
          </a:xfrm>
        </p:grpSpPr>
        <p:cxnSp>
          <p:nvCxnSpPr>
            <p:cNvPr id="364" name="Google Shape;364;g1b10e807018_0_28"/>
            <p:cNvCxnSpPr/>
            <p:nvPr/>
          </p:nvCxnSpPr>
          <p:spPr>
            <a:xfrm>
              <a:off x="939800" y="419993"/>
              <a:ext cx="0" cy="6018000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5" name="Google Shape;365;g1b10e807018_0_28"/>
            <p:cNvSpPr/>
            <p:nvPr/>
          </p:nvSpPr>
          <p:spPr>
            <a:xfrm>
              <a:off x="612262" y="1494240"/>
              <a:ext cx="131643" cy="173724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6" name="Google Shape;366;g1b10e807018_0_28"/>
            <p:cNvGrpSpPr/>
            <p:nvPr/>
          </p:nvGrpSpPr>
          <p:grpSpPr>
            <a:xfrm>
              <a:off x="581527" y="787428"/>
              <a:ext cx="192558" cy="153313"/>
              <a:chOff x="6124" y="305"/>
              <a:chExt cx="839" cy="668"/>
            </a:xfrm>
          </p:grpSpPr>
          <p:sp>
            <p:nvSpPr>
              <p:cNvPr id="367" name="Google Shape;367;g1b10e807018_0_28"/>
              <p:cNvSpPr/>
              <p:nvPr/>
            </p:nvSpPr>
            <p:spPr>
              <a:xfrm>
                <a:off x="6244" y="440"/>
                <a:ext cx="599" cy="53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8" name="Google Shape;368;g1b10e807018_0_28"/>
              <p:cNvSpPr/>
              <p:nvPr/>
            </p:nvSpPr>
            <p:spPr>
              <a:xfrm>
                <a:off x="6124" y="305"/>
                <a:ext cx="839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9" name="Google Shape;369;g1b10e807018_0_28"/>
            <p:cNvSpPr/>
            <p:nvPr/>
          </p:nvSpPr>
          <p:spPr>
            <a:xfrm>
              <a:off x="625397" y="4336406"/>
              <a:ext cx="105376" cy="177232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1b10e807018_0_28"/>
            <p:cNvSpPr/>
            <p:nvPr/>
          </p:nvSpPr>
          <p:spPr>
            <a:xfrm>
              <a:off x="598771" y="3644382"/>
              <a:ext cx="158083" cy="138353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1b10e807018_0_28"/>
            <p:cNvSpPr/>
            <p:nvPr/>
          </p:nvSpPr>
          <p:spPr>
            <a:xfrm>
              <a:off x="597941" y="2949079"/>
              <a:ext cx="160289" cy="14211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2" name="Google Shape;372;g1b10e807018_0_28"/>
            <p:cNvGrpSpPr/>
            <p:nvPr/>
          </p:nvGrpSpPr>
          <p:grpSpPr>
            <a:xfrm>
              <a:off x="614039" y="2221163"/>
              <a:ext cx="127131" cy="173780"/>
              <a:chOff x="2597" y="4163"/>
              <a:chExt cx="215" cy="294"/>
            </a:xfrm>
          </p:grpSpPr>
          <p:sp>
            <p:nvSpPr>
              <p:cNvPr id="373" name="Google Shape;373;g1b10e807018_0_28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g1b10e807018_0_28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g1b10e807018_0_28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g1b10e807018_0_28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7" name="Google Shape;377;g1b10e807018_0_28"/>
            <p:cNvGrpSpPr/>
            <p:nvPr/>
          </p:nvGrpSpPr>
          <p:grpSpPr>
            <a:xfrm>
              <a:off x="596845" y="5823027"/>
              <a:ext cx="162023" cy="186674"/>
              <a:chOff x="1039" y="1681"/>
              <a:chExt cx="1068" cy="1230"/>
            </a:xfrm>
          </p:grpSpPr>
          <p:sp>
            <p:nvSpPr>
              <p:cNvPr id="378" name="Google Shape;378;g1b10e807018_0_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9" name="Google Shape;379;g1b10e807018_0_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0" name="Google Shape;380;g1b10e807018_0_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1" name="Google Shape;381;g1b10e807018_0_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2" name="Google Shape;382;g1b10e807018_0_28"/>
            <p:cNvGrpSpPr/>
            <p:nvPr/>
          </p:nvGrpSpPr>
          <p:grpSpPr>
            <a:xfrm>
              <a:off x="594443" y="5066831"/>
              <a:ext cx="167269" cy="202676"/>
              <a:chOff x="2647" y="1727"/>
              <a:chExt cx="192" cy="233"/>
            </a:xfrm>
          </p:grpSpPr>
          <p:sp>
            <p:nvSpPr>
              <p:cNvPr id="383" name="Google Shape;383;g1b10e807018_0_2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g1b10e807018_0_2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" name="Google Shape;507;p10">
            <a:extLst>
              <a:ext uri="{FF2B5EF4-FFF2-40B4-BE49-F238E27FC236}">
                <a16:creationId xmlns:a16="http://schemas.microsoft.com/office/drawing/2014/main" id="{4F01E512-8B09-6FAE-6E2C-7F6F0198A4F0}"/>
              </a:ext>
            </a:extLst>
          </p:cNvPr>
          <p:cNvSpPr/>
          <p:nvPr/>
        </p:nvSpPr>
        <p:spPr>
          <a:xfrm>
            <a:off x="7008170" y="1231237"/>
            <a:ext cx="3713804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 일별 시세 </a:t>
            </a:r>
            <a:r>
              <a:rPr lang="ko-KR" altLang="en-US" sz="1600" b="1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크롤링</a:t>
            </a:r>
            <a:endParaRPr lang="en-US" altLang="ko-KR" sz="1600" b="1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https://finance.naver.com/item/sise.naver?code=035720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네이버 증권 사이트에 나와있는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 기업의 일별 시세 항목 </a:t>
            </a:r>
            <a:r>
              <a:rPr lang="ko-KR" altLang="en-US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크롤링</a:t>
            </a:r>
            <a:endParaRPr lang="en-US" altLang="ko-KR" sz="1400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7B2350-85B4-2B3D-82C1-7E6DA3D8756C}"/>
              </a:ext>
            </a:extLst>
          </p:cNvPr>
          <p:cNvGrpSpPr/>
          <p:nvPr/>
        </p:nvGrpSpPr>
        <p:grpSpPr>
          <a:xfrm>
            <a:off x="1945070" y="958401"/>
            <a:ext cx="4416118" cy="5541289"/>
            <a:chOff x="1945070" y="958401"/>
            <a:chExt cx="4416118" cy="55412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8E2EA84-E331-8D5E-B67C-313F2F5BB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5070" y="958401"/>
              <a:ext cx="4416118" cy="546518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C96B55-7A2B-FAE6-73EE-1339E95DCA4D}"/>
                </a:ext>
              </a:extLst>
            </p:cNvPr>
            <p:cNvSpPr/>
            <p:nvPr/>
          </p:nvSpPr>
          <p:spPr>
            <a:xfrm>
              <a:off x="2459114" y="1034508"/>
              <a:ext cx="319597" cy="2645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E0430-9C4E-26B1-38C8-74CDCDEE390C}"/>
                </a:ext>
              </a:extLst>
            </p:cNvPr>
            <p:cNvSpPr/>
            <p:nvPr/>
          </p:nvSpPr>
          <p:spPr>
            <a:xfrm>
              <a:off x="2024107" y="5899599"/>
              <a:ext cx="4243528" cy="60009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10e807018_0_28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수집 과정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(3) 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일별 시세 </a:t>
            </a:r>
            <a:r>
              <a:rPr lang="ko-KR" alt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크롤링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63" name="Google Shape;363;g1b10e807018_0_28"/>
          <p:cNvGrpSpPr/>
          <p:nvPr/>
        </p:nvGrpSpPr>
        <p:grpSpPr>
          <a:xfrm>
            <a:off x="581527" y="419993"/>
            <a:ext cx="358273" cy="6018000"/>
            <a:chOff x="581527" y="419993"/>
            <a:chExt cx="358273" cy="6018000"/>
          </a:xfrm>
        </p:grpSpPr>
        <p:cxnSp>
          <p:nvCxnSpPr>
            <p:cNvPr id="364" name="Google Shape;364;g1b10e807018_0_28"/>
            <p:cNvCxnSpPr/>
            <p:nvPr/>
          </p:nvCxnSpPr>
          <p:spPr>
            <a:xfrm>
              <a:off x="939800" y="419993"/>
              <a:ext cx="0" cy="6018000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5" name="Google Shape;365;g1b10e807018_0_28"/>
            <p:cNvSpPr/>
            <p:nvPr/>
          </p:nvSpPr>
          <p:spPr>
            <a:xfrm>
              <a:off x="612262" y="1494240"/>
              <a:ext cx="131643" cy="173724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6" name="Google Shape;366;g1b10e807018_0_28"/>
            <p:cNvGrpSpPr/>
            <p:nvPr/>
          </p:nvGrpSpPr>
          <p:grpSpPr>
            <a:xfrm>
              <a:off x="581527" y="787428"/>
              <a:ext cx="192558" cy="153313"/>
              <a:chOff x="6124" y="305"/>
              <a:chExt cx="839" cy="668"/>
            </a:xfrm>
          </p:grpSpPr>
          <p:sp>
            <p:nvSpPr>
              <p:cNvPr id="367" name="Google Shape;367;g1b10e807018_0_28"/>
              <p:cNvSpPr/>
              <p:nvPr/>
            </p:nvSpPr>
            <p:spPr>
              <a:xfrm>
                <a:off x="6244" y="440"/>
                <a:ext cx="599" cy="53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8" name="Google Shape;368;g1b10e807018_0_28"/>
              <p:cNvSpPr/>
              <p:nvPr/>
            </p:nvSpPr>
            <p:spPr>
              <a:xfrm>
                <a:off x="6124" y="305"/>
                <a:ext cx="839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9" name="Google Shape;369;g1b10e807018_0_28"/>
            <p:cNvSpPr/>
            <p:nvPr/>
          </p:nvSpPr>
          <p:spPr>
            <a:xfrm>
              <a:off x="625397" y="4336406"/>
              <a:ext cx="105376" cy="177232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1b10e807018_0_28"/>
            <p:cNvSpPr/>
            <p:nvPr/>
          </p:nvSpPr>
          <p:spPr>
            <a:xfrm>
              <a:off x="598771" y="3644382"/>
              <a:ext cx="158083" cy="138353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1b10e807018_0_28"/>
            <p:cNvSpPr/>
            <p:nvPr/>
          </p:nvSpPr>
          <p:spPr>
            <a:xfrm>
              <a:off x="597941" y="2949079"/>
              <a:ext cx="160289" cy="14211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2" name="Google Shape;372;g1b10e807018_0_28"/>
            <p:cNvGrpSpPr/>
            <p:nvPr/>
          </p:nvGrpSpPr>
          <p:grpSpPr>
            <a:xfrm>
              <a:off x="614039" y="2221163"/>
              <a:ext cx="127131" cy="173780"/>
              <a:chOff x="2597" y="4163"/>
              <a:chExt cx="215" cy="294"/>
            </a:xfrm>
          </p:grpSpPr>
          <p:sp>
            <p:nvSpPr>
              <p:cNvPr id="373" name="Google Shape;373;g1b10e807018_0_28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g1b10e807018_0_28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g1b10e807018_0_28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g1b10e807018_0_28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7" name="Google Shape;377;g1b10e807018_0_28"/>
            <p:cNvGrpSpPr/>
            <p:nvPr/>
          </p:nvGrpSpPr>
          <p:grpSpPr>
            <a:xfrm>
              <a:off x="596845" y="5823027"/>
              <a:ext cx="162023" cy="186674"/>
              <a:chOff x="1039" y="1681"/>
              <a:chExt cx="1068" cy="1230"/>
            </a:xfrm>
          </p:grpSpPr>
          <p:sp>
            <p:nvSpPr>
              <p:cNvPr id="378" name="Google Shape;378;g1b10e807018_0_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9" name="Google Shape;379;g1b10e807018_0_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0" name="Google Shape;380;g1b10e807018_0_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1" name="Google Shape;381;g1b10e807018_0_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2" name="Google Shape;382;g1b10e807018_0_28"/>
            <p:cNvGrpSpPr/>
            <p:nvPr/>
          </p:nvGrpSpPr>
          <p:grpSpPr>
            <a:xfrm>
              <a:off x="594443" y="5066831"/>
              <a:ext cx="167269" cy="202676"/>
              <a:chOff x="2647" y="1727"/>
              <a:chExt cx="192" cy="233"/>
            </a:xfrm>
          </p:grpSpPr>
          <p:sp>
            <p:nvSpPr>
              <p:cNvPr id="383" name="Google Shape;383;g1b10e807018_0_2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g1b10e807018_0_2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685BB0-D824-AAF5-2D5D-84E22562BF89}"/>
              </a:ext>
            </a:extLst>
          </p:cNvPr>
          <p:cNvGrpSpPr/>
          <p:nvPr/>
        </p:nvGrpSpPr>
        <p:grpSpPr>
          <a:xfrm>
            <a:off x="1629052" y="1190559"/>
            <a:ext cx="8933895" cy="4715712"/>
            <a:chOff x="1629052" y="1190559"/>
            <a:chExt cx="8933895" cy="471571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FF30A8B-0F49-47B1-B56A-45F128BC2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9052" y="1190559"/>
              <a:ext cx="8933895" cy="471571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27B10E-E74C-8085-4D61-5FCAA649FD94}"/>
                </a:ext>
              </a:extLst>
            </p:cNvPr>
            <p:cNvSpPr/>
            <p:nvPr/>
          </p:nvSpPr>
          <p:spPr>
            <a:xfrm>
              <a:off x="2031032" y="4057095"/>
              <a:ext cx="7086335" cy="16867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Google Shape;507;p10">
            <a:extLst>
              <a:ext uri="{FF2B5EF4-FFF2-40B4-BE49-F238E27FC236}">
                <a16:creationId xmlns:a16="http://schemas.microsoft.com/office/drawing/2014/main" id="{B592BD48-BE2F-83DF-08AD-0F2EDBA93862}"/>
              </a:ext>
            </a:extLst>
          </p:cNvPr>
          <p:cNvSpPr/>
          <p:nvPr/>
        </p:nvSpPr>
        <p:spPr>
          <a:xfrm>
            <a:off x="4881162" y="2974935"/>
            <a:ext cx="541601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뉴스 </a:t>
            </a:r>
            <a:r>
              <a:rPr lang="ko-KR" altLang="en-US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크롤링과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마찬가지로 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소스를 잘 확인해 보면 일별 시세만 보여주는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일별 시세 링크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확인 가능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90708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10e807018_0_28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수집 과정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(3) 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일별 시세 </a:t>
            </a:r>
            <a:r>
              <a:rPr lang="ko-KR" alt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크롤링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63" name="Google Shape;363;g1b10e807018_0_28"/>
          <p:cNvGrpSpPr/>
          <p:nvPr/>
        </p:nvGrpSpPr>
        <p:grpSpPr>
          <a:xfrm>
            <a:off x="581527" y="419993"/>
            <a:ext cx="358273" cy="6018000"/>
            <a:chOff x="581527" y="419993"/>
            <a:chExt cx="358273" cy="6018000"/>
          </a:xfrm>
        </p:grpSpPr>
        <p:cxnSp>
          <p:nvCxnSpPr>
            <p:cNvPr id="364" name="Google Shape;364;g1b10e807018_0_28"/>
            <p:cNvCxnSpPr/>
            <p:nvPr/>
          </p:nvCxnSpPr>
          <p:spPr>
            <a:xfrm>
              <a:off x="939800" y="419993"/>
              <a:ext cx="0" cy="6018000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5" name="Google Shape;365;g1b10e807018_0_28"/>
            <p:cNvSpPr/>
            <p:nvPr/>
          </p:nvSpPr>
          <p:spPr>
            <a:xfrm>
              <a:off x="612262" y="1494240"/>
              <a:ext cx="131643" cy="173724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6" name="Google Shape;366;g1b10e807018_0_28"/>
            <p:cNvGrpSpPr/>
            <p:nvPr/>
          </p:nvGrpSpPr>
          <p:grpSpPr>
            <a:xfrm>
              <a:off x="581527" y="787428"/>
              <a:ext cx="192558" cy="153313"/>
              <a:chOff x="6124" y="305"/>
              <a:chExt cx="839" cy="668"/>
            </a:xfrm>
          </p:grpSpPr>
          <p:sp>
            <p:nvSpPr>
              <p:cNvPr id="367" name="Google Shape;367;g1b10e807018_0_28"/>
              <p:cNvSpPr/>
              <p:nvPr/>
            </p:nvSpPr>
            <p:spPr>
              <a:xfrm>
                <a:off x="6244" y="440"/>
                <a:ext cx="599" cy="53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8" name="Google Shape;368;g1b10e807018_0_28"/>
              <p:cNvSpPr/>
              <p:nvPr/>
            </p:nvSpPr>
            <p:spPr>
              <a:xfrm>
                <a:off x="6124" y="305"/>
                <a:ext cx="839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9" name="Google Shape;369;g1b10e807018_0_28"/>
            <p:cNvSpPr/>
            <p:nvPr/>
          </p:nvSpPr>
          <p:spPr>
            <a:xfrm>
              <a:off x="625397" y="4336406"/>
              <a:ext cx="105376" cy="177232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1b10e807018_0_28"/>
            <p:cNvSpPr/>
            <p:nvPr/>
          </p:nvSpPr>
          <p:spPr>
            <a:xfrm>
              <a:off x="598771" y="3644382"/>
              <a:ext cx="158083" cy="138353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1b10e807018_0_28"/>
            <p:cNvSpPr/>
            <p:nvPr/>
          </p:nvSpPr>
          <p:spPr>
            <a:xfrm>
              <a:off x="597941" y="2949079"/>
              <a:ext cx="160289" cy="14211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2" name="Google Shape;372;g1b10e807018_0_28"/>
            <p:cNvGrpSpPr/>
            <p:nvPr/>
          </p:nvGrpSpPr>
          <p:grpSpPr>
            <a:xfrm>
              <a:off x="614039" y="2221163"/>
              <a:ext cx="127131" cy="173780"/>
              <a:chOff x="2597" y="4163"/>
              <a:chExt cx="215" cy="294"/>
            </a:xfrm>
          </p:grpSpPr>
          <p:sp>
            <p:nvSpPr>
              <p:cNvPr id="373" name="Google Shape;373;g1b10e807018_0_28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g1b10e807018_0_28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g1b10e807018_0_28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g1b10e807018_0_28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7" name="Google Shape;377;g1b10e807018_0_28"/>
            <p:cNvGrpSpPr/>
            <p:nvPr/>
          </p:nvGrpSpPr>
          <p:grpSpPr>
            <a:xfrm>
              <a:off x="596845" y="5823027"/>
              <a:ext cx="162023" cy="186674"/>
              <a:chOff x="1039" y="1681"/>
              <a:chExt cx="1068" cy="1230"/>
            </a:xfrm>
          </p:grpSpPr>
          <p:sp>
            <p:nvSpPr>
              <p:cNvPr id="378" name="Google Shape;378;g1b10e807018_0_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9" name="Google Shape;379;g1b10e807018_0_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0" name="Google Shape;380;g1b10e807018_0_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1" name="Google Shape;381;g1b10e807018_0_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2" name="Google Shape;382;g1b10e807018_0_28"/>
            <p:cNvGrpSpPr/>
            <p:nvPr/>
          </p:nvGrpSpPr>
          <p:grpSpPr>
            <a:xfrm>
              <a:off x="594443" y="5066831"/>
              <a:ext cx="167269" cy="202676"/>
              <a:chOff x="2647" y="1727"/>
              <a:chExt cx="192" cy="233"/>
            </a:xfrm>
          </p:grpSpPr>
          <p:sp>
            <p:nvSpPr>
              <p:cNvPr id="383" name="Google Shape;383;g1b10e807018_0_2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g1b10e807018_0_2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5" name="Google Shape;507;p10">
            <a:extLst>
              <a:ext uri="{FF2B5EF4-FFF2-40B4-BE49-F238E27FC236}">
                <a16:creationId xmlns:a16="http://schemas.microsoft.com/office/drawing/2014/main" id="{6B222B9E-0D5D-0950-29B6-9E6D81906A64}"/>
              </a:ext>
            </a:extLst>
          </p:cNvPr>
          <p:cNvSpPr/>
          <p:nvPr/>
        </p:nvSpPr>
        <p:spPr>
          <a:xfrm>
            <a:off x="1470026" y="4217293"/>
            <a:ext cx="956734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일별 시세 페이지는 헤더를 요구하기 때문에 </a:t>
            </a:r>
            <a:r>
              <a:rPr lang="ko-KR" altLang="en-US" b="1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헤더 정보를 기입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하여 페이지 요청을 해야 함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507;p10">
            <a:extLst>
              <a:ext uri="{FF2B5EF4-FFF2-40B4-BE49-F238E27FC236}">
                <a16:creationId xmlns:a16="http://schemas.microsoft.com/office/drawing/2014/main" id="{08809DDB-333C-7847-FD7C-81E272406B9F}"/>
              </a:ext>
            </a:extLst>
          </p:cNvPr>
          <p:cNvSpPr/>
          <p:nvPr/>
        </p:nvSpPr>
        <p:spPr>
          <a:xfrm>
            <a:off x="1396584" y="5653944"/>
            <a:ext cx="956734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마지막 페이지 숫자를 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‘td’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태그에서 추출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7011B9-9931-2DB2-C179-158F40314A6C}"/>
              </a:ext>
            </a:extLst>
          </p:cNvPr>
          <p:cNvGrpSpPr/>
          <p:nvPr/>
        </p:nvGrpSpPr>
        <p:grpSpPr>
          <a:xfrm>
            <a:off x="1470026" y="1129175"/>
            <a:ext cx="8458200" cy="3019425"/>
            <a:chOff x="1470026" y="1129175"/>
            <a:chExt cx="8458200" cy="30194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A68213F-68BD-A8DC-3B32-ADE7142A1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0026" y="1129175"/>
              <a:ext cx="8458200" cy="3019425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3B813B4-7069-33BB-A2FC-2822BE8B0C32}"/>
                </a:ext>
              </a:extLst>
            </p:cNvPr>
            <p:cNvSpPr/>
            <p:nvPr/>
          </p:nvSpPr>
          <p:spPr>
            <a:xfrm>
              <a:off x="5220070" y="1494240"/>
              <a:ext cx="2991775" cy="2812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BDEE523-1610-1371-C25A-857CA695EDD5}"/>
                </a:ext>
              </a:extLst>
            </p:cNvPr>
            <p:cNvSpPr/>
            <p:nvPr/>
          </p:nvSpPr>
          <p:spPr>
            <a:xfrm>
              <a:off x="1785891" y="2147899"/>
              <a:ext cx="3975717" cy="408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A57FE0-38F6-615A-82E3-F97272D71C41}"/>
              </a:ext>
            </a:extLst>
          </p:cNvPr>
          <p:cNvGrpSpPr/>
          <p:nvPr/>
        </p:nvGrpSpPr>
        <p:grpSpPr>
          <a:xfrm>
            <a:off x="1470026" y="4701444"/>
            <a:ext cx="7105650" cy="952500"/>
            <a:chOff x="1470026" y="4701444"/>
            <a:chExt cx="7105650" cy="9525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9A1B38D-0AB8-33E0-2E5B-EFE00F37C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0026" y="4701444"/>
              <a:ext cx="7105650" cy="952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54BD668-1BA4-EE91-B4FD-7914A7FB6A5E}"/>
                </a:ext>
              </a:extLst>
            </p:cNvPr>
            <p:cNvSpPr/>
            <p:nvPr/>
          </p:nvSpPr>
          <p:spPr>
            <a:xfrm>
              <a:off x="4598633" y="4922069"/>
              <a:ext cx="621438" cy="1447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1BD9AB2-E9E2-2F4B-F2D3-965C2C80C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243" y="4935297"/>
            <a:ext cx="4095750" cy="120015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FFB6A0D-6C70-4195-642A-CE065ADA80C6}"/>
              </a:ext>
            </a:extLst>
          </p:cNvPr>
          <p:cNvSpPr/>
          <p:nvPr/>
        </p:nvSpPr>
        <p:spPr>
          <a:xfrm>
            <a:off x="5167848" y="5623652"/>
            <a:ext cx="1187520" cy="501834"/>
          </a:xfrm>
          <a:prstGeom prst="rightArrow">
            <a:avLst/>
          </a:prstGeom>
          <a:solidFill>
            <a:srgbClr val="FEB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205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10e807018_0_28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수집 과정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(3) 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일별 시세 </a:t>
            </a:r>
            <a:r>
              <a:rPr lang="ko-KR" alt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크롤링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63" name="Google Shape;363;g1b10e807018_0_28"/>
          <p:cNvGrpSpPr/>
          <p:nvPr/>
        </p:nvGrpSpPr>
        <p:grpSpPr>
          <a:xfrm>
            <a:off x="581527" y="419993"/>
            <a:ext cx="358273" cy="6018000"/>
            <a:chOff x="581527" y="419993"/>
            <a:chExt cx="358273" cy="6018000"/>
          </a:xfrm>
        </p:grpSpPr>
        <p:cxnSp>
          <p:nvCxnSpPr>
            <p:cNvPr id="364" name="Google Shape;364;g1b10e807018_0_28"/>
            <p:cNvCxnSpPr/>
            <p:nvPr/>
          </p:nvCxnSpPr>
          <p:spPr>
            <a:xfrm>
              <a:off x="939800" y="419993"/>
              <a:ext cx="0" cy="6018000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5" name="Google Shape;365;g1b10e807018_0_28"/>
            <p:cNvSpPr/>
            <p:nvPr/>
          </p:nvSpPr>
          <p:spPr>
            <a:xfrm>
              <a:off x="612262" y="1494240"/>
              <a:ext cx="131643" cy="173724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6" name="Google Shape;366;g1b10e807018_0_28"/>
            <p:cNvGrpSpPr/>
            <p:nvPr/>
          </p:nvGrpSpPr>
          <p:grpSpPr>
            <a:xfrm>
              <a:off x="581527" y="787428"/>
              <a:ext cx="192558" cy="153313"/>
              <a:chOff x="6124" y="305"/>
              <a:chExt cx="839" cy="668"/>
            </a:xfrm>
          </p:grpSpPr>
          <p:sp>
            <p:nvSpPr>
              <p:cNvPr id="367" name="Google Shape;367;g1b10e807018_0_28"/>
              <p:cNvSpPr/>
              <p:nvPr/>
            </p:nvSpPr>
            <p:spPr>
              <a:xfrm>
                <a:off x="6244" y="440"/>
                <a:ext cx="599" cy="53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8" name="Google Shape;368;g1b10e807018_0_28"/>
              <p:cNvSpPr/>
              <p:nvPr/>
            </p:nvSpPr>
            <p:spPr>
              <a:xfrm>
                <a:off x="6124" y="305"/>
                <a:ext cx="839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9" name="Google Shape;369;g1b10e807018_0_28"/>
            <p:cNvSpPr/>
            <p:nvPr/>
          </p:nvSpPr>
          <p:spPr>
            <a:xfrm>
              <a:off x="625397" y="4336406"/>
              <a:ext cx="105376" cy="177232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1b10e807018_0_28"/>
            <p:cNvSpPr/>
            <p:nvPr/>
          </p:nvSpPr>
          <p:spPr>
            <a:xfrm>
              <a:off x="598771" y="3644382"/>
              <a:ext cx="158083" cy="138353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1b10e807018_0_28"/>
            <p:cNvSpPr/>
            <p:nvPr/>
          </p:nvSpPr>
          <p:spPr>
            <a:xfrm>
              <a:off x="597941" y="2949079"/>
              <a:ext cx="160289" cy="14211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2" name="Google Shape;372;g1b10e807018_0_28"/>
            <p:cNvGrpSpPr/>
            <p:nvPr/>
          </p:nvGrpSpPr>
          <p:grpSpPr>
            <a:xfrm>
              <a:off x="614039" y="2221163"/>
              <a:ext cx="127131" cy="173780"/>
              <a:chOff x="2597" y="4163"/>
              <a:chExt cx="215" cy="294"/>
            </a:xfrm>
          </p:grpSpPr>
          <p:sp>
            <p:nvSpPr>
              <p:cNvPr id="373" name="Google Shape;373;g1b10e807018_0_28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g1b10e807018_0_28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g1b10e807018_0_28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g1b10e807018_0_28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7" name="Google Shape;377;g1b10e807018_0_28"/>
            <p:cNvGrpSpPr/>
            <p:nvPr/>
          </p:nvGrpSpPr>
          <p:grpSpPr>
            <a:xfrm>
              <a:off x="596845" y="5823027"/>
              <a:ext cx="162023" cy="186674"/>
              <a:chOff x="1039" y="1681"/>
              <a:chExt cx="1068" cy="1230"/>
            </a:xfrm>
          </p:grpSpPr>
          <p:sp>
            <p:nvSpPr>
              <p:cNvPr id="378" name="Google Shape;378;g1b10e807018_0_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9" name="Google Shape;379;g1b10e807018_0_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0" name="Google Shape;380;g1b10e807018_0_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1" name="Google Shape;381;g1b10e807018_0_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2" name="Google Shape;382;g1b10e807018_0_28"/>
            <p:cNvGrpSpPr/>
            <p:nvPr/>
          </p:nvGrpSpPr>
          <p:grpSpPr>
            <a:xfrm>
              <a:off x="594443" y="5066831"/>
              <a:ext cx="167269" cy="202676"/>
              <a:chOff x="2647" y="1727"/>
              <a:chExt cx="192" cy="233"/>
            </a:xfrm>
          </p:grpSpPr>
          <p:sp>
            <p:nvSpPr>
              <p:cNvPr id="383" name="Google Shape;383;g1b10e807018_0_2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g1b10e807018_0_2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E95B3FA-9DA8-CF12-D986-F919D5D94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998" y="1099128"/>
            <a:ext cx="7960325" cy="5090508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6DCF5B6-7526-CE7B-7A9A-DF1724F01CE1}"/>
              </a:ext>
            </a:extLst>
          </p:cNvPr>
          <p:cNvGraphicFramePr>
            <a:graphicFrameLocks noGrp="1"/>
          </p:cNvGraphicFramePr>
          <p:nvPr/>
        </p:nvGraphicFramePr>
        <p:xfrm>
          <a:off x="1038013" y="4521182"/>
          <a:ext cx="10644998" cy="1315720"/>
        </p:xfrm>
        <a:graphic>
          <a:graphicData uri="http://schemas.openxmlformats.org/drawingml/2006/table">
            <a:tbl>
              <a:tblPr firstRow="1" bandRow="1">
                <a:tableStyleId>{6E71A9F7-C3BD-4A5C-901E-0210E717C2F1}</a:tableStyleId>
              </a:tblPr>
              <a:tblGrid>
                <a:gridCol w="1520714">
                  <a:extLst>
                    <a:ext uri="{9D8B030D-6E8A-4147-A177-3AD203B41FA5}">
                      <a16:colId xmlns:a16="http://schemas.microsoft.com/office/drawing/2014/main" val="2640571870"/>
                    </a:ext>
                  </a:extLst>
                </a:gridCol>
                <a:gridCol w="1520714">
                  <a:extLst>
                    <a:ext uri="{9D8B030D-6E8A-4147-A177-3AD203B41FA5}">
                      <a16:colId xmlns:a16="http://schemas.microsoft.com/office/drawing/2014/main" val="1893810942"/>
                    </a:ext>
                  </a:extLst>
                </a:gridCol>
                <a:gridCol w="1520714">
                  <a:extLst>
                    <a:ext uri="{9D8B030D-6E8A-4147-A177-3AD203B41FA5}">
                      <a16:colId xmlns:a16="http://schemas.microsoft.com/office/drawing/2014/main" val="2110234524"/>
                    </a:ext>
                  </a:extLst>
                </a:gridCol>
                <a:gridCol w="1520714">
                  <a:extLst>
                    <a:ext uri="{9D8B030D-6E8A-4147-A177-3AD203B41FA5}">
                      <a16:colId xmlns:a16="http://schemas.microsoft.com/office/drawing/2014/main" val="2804998301"/>
                    </a:ext>
                  </a:extLst>
                </a:gridCol>
                <a:gridCol w="1520714">
                  <a:extLst>
                    <a:ext uri="{9D8B030D-6E8A-4147-A177-3AD203B41FA5}">
                      <a16:colId xmlns:a16="http://schemas.microsoft.com/office/drawing/2014/main" val="3426044740"/>
                    </a:ext>
                  </a:extLst>
                </a:gridCol>
                <a:gridCol w="1520714">
                  <a:extLst>
                    <a:ext uri="{9D8B030D-6E8A-4147-A177-3AD203B41FA5}">
                      <a16:colId xmlns:a16="http://schemas.microsoft.com/office/drawing/2014/main" val="1146517330"/>
                    </a:ext>
                  </a:extLst>
                </a:gridCol>
                <a:gridCol w="1520714">
                  <a:extLst>
                    <a:ext uri="{9D8B030D-6E8A-4147-A177-3AD203B41FA5}">
                      <a16:colId xmlns:a16="http://schemas.microsoft.com/office/drawing/2014/main" val="3271039605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&lt;tr&gt;&lt;/tr&gt;</a:t>
                      </a:r>
                      <a:endParaRPr lang="ko-KR" altLang="en-US" dirty="0"/>
                    </a:p>
                  </a:txBody>
                  <a:tcPr>
                    <a:solidFill>
                      <a:srgbClr val="FEB95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71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&lt;td align=“center&gt;</a:t>
                      </a:r>
                      <a:r>
                        <a:rPr lang="ko-KR" altLang="en-US" dirty="0"/>
                        <a:t>날짜</a:t>
                      </a:r>
                      <a:r>
                        <a:rPr lang="en-US" altLang="ko-KR" dirty="0"/>
                        <a:t>&lt;/td&gt;</a:t>
                      </a:r>
                      <a:endParaRPr lang="ko-KR" altLang="en-US" dirty="0"/>
                    </a:p>
                  </a:txBody>
                  <a:tcP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&lt;td class=“num&gt;</a:t>
                      </a:r>
                      <a:r>
                        <a:rPr lang="ko-KR" altLang="en-US" dirty="0"/>
                        <a:t>종가</a:t>
                      </a:r>
                      <a:r>
                        <a:rPr lang="en-US" altLang="ko-KR" dirty="0"/>
                        <a:t>&lt;/td&gt;</a:t>
                      </a:r>
                      <a:endParaRPr lang="ko-KR" altLang="en-US" dirty="0"/>
                    </a:p>
                  </a:txBody>
                  <a:tcP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&lt;td class=“num”&gt;&lt;</a:t>
                      </a:r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 err="1"/>
                        <a:t>전일비</a:t>
                      </a:r>
                      <a:r>
                        <a:rPr lang="en-US" altLang="ko-KR" dirty="0"/>
                        <a:t>&lt;/td&gt;</a:t>
                      </a:r>
                      <a:endParaRPr lang="ko-KR" altLang="en-US" dirty="0"/>
                    </a:p>
                  </a:txBody>
                  <a:tcP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&lt;td class=“num”&gt;</a:t>
                      </a:r>
                      <a:r>
                        <a:rPr lang="ko-KR" altLang="en-US" dirty="0"/>
                        <a:t>시가</a:t>
                      </a:r>
                      <a:r>
                        <a:rPr lang="en-US" altLang="ko-KR" dirty="0"/>
                        <a:t>&lt;/td&gt;</a:t>
                      </a:r>
                      <a:endParaRPr lang="ko-KR" altLang="en-US" dirty="0"/>
                    </a:p>
                  </a:txBody>
                  <a:tcP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&lt;td class=“num”&gt;</a:t>
                      </a:r>
                      <a:r>
                        <a:rPr lang="ko-KR" altLang="en-US" dirty="0"/>
                        <a:t>고가</a:t>
                      </a:r>
                      <a:r>
                        <a:rPr lang="en-US" altLang="ko-KR" dirty="0"/>
                        <a:t>&lt;/td&gt;</a:t>
                      </a:r>
                      <a:endParaRPr lang="ko-KR" altLang="en-US" dirty="0"/>
                    </a:p>
                  </a:txBody>
                  <a:tcP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&lt;td class=“num”&gt;</a:t>
                      </a:r>
                      <a:r>
                        <a:rPr lang="ko-KR" altLang="en-US" dirty="0"/>
                        <a:t>저가</a:t>
                      </a:r>
                      <a:r>
                        <a:rPr lang="en-US" altLang="ko-KR" dirty="0"/>
                        <a:t>&lt;/td&gt;</a:t>
                      </a:r>
                      <a:endParaRPr lang="ko-KR" altLang="en-US" dirty="0"/>
                    </a:p>
                  </a:txBody>
                  <a:tcP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&lt;td class=“num”&gt;</a:t>
                      </a:r>
                      <a:r>
                        <a:rPr lang="ko-KR" altLang="en-US" dirty="0"/>
                        <a:t>거래량</a:t>
                      </a:r>
                      <a:r>
                        <a:rPr lang="en-US" altLang="ko-KR" dirty="0"/>
                        <a:t>&lt;/td&gt;</a:t>
                      </a:r>
                    </a:p>
                  </a:txBody>
                  <a:tcPr>
                    <a:solidFill>
                      <a:srgbClr val="E6E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894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12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10e807018_0_28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수집 과정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(3) 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일별 시세 </a:t>
            </a:r>
            <a:r>
              <a:rPr lang="ko-KR" alt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크롤링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63" name="Google Shape;363;g1b10e807018_0_28"/>
          <p:cNvGrpSpPr/>
          <p:nvPr/>
        </p:nvGrpSpPr>
        <p:grpSpPr>
          <a:xfrm>
            <a:off x="581527" y="419993"/>
            <a:ext cx="358273" cy="6018000"/>
            <a:chOff x="581527" y="419993"/>
            <a:chExt cx="358273" cy="6018000"/>
          </a:xfrm>
        </p:grpSpPr>
        <p:cxnSp>
          <p:nvCxnSpPr>
            <p:cNvPr id="364" name="Google Shape;364;g1b10e807018_0_28"/>
            <p:cNvCxnSpPr/>
            <p:nvPr/>
          </p:nvCxnSpPr>
          <p:spPr>
            <a:xfrm>
              <a:off x="939800" y="419993"/>
              <a:ext cx="0" cy="6018000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5" name="Google Shape;365;g1b10e807018_0_28"/>
            <p:cNvSpPr/>
            <p:nvPr/>
          </p:nvSpPr>
          <p:spPr>
            <a:xfrm>
              <a:off x="612262" y="1494240"/>
              <a:ext cx="131643" cy="173724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6" name="Google Shape;366;g1b10e807018_0_28"/>
            <p:cNvGrpSpPr/>
            <p:nvPr/>
          </p:nvGrpSpPr>
          <p:grpSpPr>
            <a:xfrm>
              <a:off x="581527" y="787428"/>
              <a:ext cx="192558" cy="153313"/>
              <a:chOff x="6124" y="305"/>
              <a:chExt cx="839" cy="668"/>
            </a:xfrm>
          </p:grpSpPr>
          <p:sp>
            <p:nvSpPr>
              <p:cNvPr id="367" name="Google Shape;367;g1b10e807018_0_28"/>
              <p:cNvSpPr/>
              <p:nvPr/>
            </p:nvSpPr>
            <p:spPr>
              <a:xfrm>
                <a:off x="6244" y="440"/>
                <a:ext cx="599" cy="53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8" name="Google Shape;368;g1b10e807018_0_28"/>
              <p:cNvSpPr/>
              <p:nvPr/>
            </p:nvSpPr>
            <p:spPr>
              <a:xfrm>
                <a:off x="6124" y="305"/>
                <a:ext cx="839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9" name="Google Shape;369;g1b10e807018_0_28"/>
            <p:cNvSpPr/>
            <p:nvPr/>
          </p:nvSpPr>
          <p:spPr>
            <a:xfrm>
              <a:off x="625397" y="4336406"/>
              <a:ext cx="105376" cy="177232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1b10e807018_0_28"/>
            <p:cNvSpPr/>
            <p:nvPr/>
          </p:nvSpPr>
          <p:spPr>
            <a:xfrm>
              <a:off x="598771" y="3644382"/>
              <a:ext cx="158083" cy="138353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1b10e807018_0_28"/>
            <p:cNvSpPr/>
            <p:nvPr/>
          </p:nvSpPr>
          <p:spPr>
            <a:xfrm>
              <a:off x="597941" y="2949079"/>
              <a:ext cx="160289" cy="14211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2" name="Google Shape;372;g1b10e807018_0_28"/>
            <p:cNvGrpSpPr/>
            <p:nvPr/>
          </p:nvGrpSpPr>
          <p:grpSpPr>
            <a:xfrm>
              <a:off x="614039" y="2221163"/>
              <a:ext cx="127131" cy="173780"/>
              <a:chOff x="2597" y="4163"/>
              <a:chExt cx="215" cy="294"/>
            </a:xfrm>
          </p:grpSpPr>
          <p:sp>
            <p:nvSpPr>
              <p:cNvPr id="373" name="Google Shape;373;g1b10e807018_0_28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g1b10e807018_0_28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g1b10e807018_0_28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g1b10e807018_0_28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7" name="Google Shape;377;g1b10e807018_0_28"/>
            <p:cNvGrpSpPr/>
            <p:nvPr/>
          </p:nvGrpSpPr>
          <p:grpSpPr>
            <a:xfrm>
              <a:off x="596845" y="5823027"/>
              <a:ext cx="162023" cy="186674"/>
              <a:chOff x="1039" y="1681"/>
              <a:chExt cx="1068" cy="1230"/>
            </a:xfrm>
          </p:grpSpPr>
          <p:sp>
            <p:nvSpPr>
              <p:cNvPr id="378" name="Google Shape;378;g1b10e807018_0_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9" name="Google Shape;379;g1b10e807018_0_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0" name="Google Shape;380;g1b10e807018_0_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1" name="Google Shape;381;g1b10e807018_0_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2" name="Google Shape;382;g1b10e807018_0_28"/>
            <p:cNvGrpSpPr/>
            <p:nvPr/>
          </p:nvGrpSpPr>
          <p:grpSpPr>
            <a:xfrm>
              <a:off x="594443" y="5066831"/>
              <a:ext cx="167269" cy="202676"/>
              <a:chOff x="2647" y="1727"/>
              <a:chExt cx="192" cy="233"/>
            </a:xfrm>
          </p:grpSpPr>
          <p:sp>
            <p:nvSpPr>
              <p:cNvPr id="383" name="Google Shape;383;g1b10e807018_0_2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g1b10e807018_0_2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" name="Google Shape;507;p10">
            <a:extLst>
              <a:ext uri="{FF2B5EF4-FFF2-40B4-BE49-F238E27FC236}">
                <a16:creationId xmlns:a16="http://schemas.microsoft.com/office/drawing/2014/main" id="{CBF736C3-F6CD-ED66-B7F3-CC1024CD5B9D}"/>
              </a:ext>
            </a:extLst>
          </p:cNvPr>
          <p:cNvSpPr/>
          <p:nvPr/>
        </p:nvSpPr>
        <p:spPr>
          <a:xfrm>
            <a:off x="1470026" y="2146428"/>
            <a:ext cx="956734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tr[0]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tr[1]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 필요 없으므로 </a:t>
            </a:r>
            <a:r>
              <a:rPr lang="en-US" altLang="ko-KR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tr[2]</a:t>
            </a:r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부터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데이터를 추출하도록 함 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70799F-82E7-F336-9A11-C44C4391C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71" y="2813445"/>
            <a:ext cx="1428750" cy="1800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477CF4-584A-B291-04B6-5A3E0EE7C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421" y="2742210"/>
            <a:ext cx="2486025" cy="800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5C4680-61F5-43D7-45EF-382114007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160" y="4800411"/>
            <a:ext cx="3590925" cy="84772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60BDC00-A6CB-C9CA-6D75-1C2646D8D817}"/>
              </a:ext>
            </a:extLst>
          </p:cNvPr>
          <p:cNvGrpSpPr/>
          <p:nvPr/>
        </p:nvGrpSpPr>
        <p:grpSpPr>
          <a:xfrm>
            <a:off x="1470026" y="1242964"/>
            <a:ext cx="5372100" cy="676275"/>
            <a:chOff x="1470026" y="1242964"/>
            <a:chExt cx="5372100" cy="6762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6BC8207-6E69-BF78-52CF-E37F648BC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0026" y="1242964"/>
              <a:ext cx="5372100" cy="67627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8AEC498-CA24-D367-24C3-4C1243AE2102}"/>
                </a:ext>
              </a:extLst>
            </p:cNvPr>
            <p:cNvSpPr/>
            <p:nvPr/>
          </p:nvSpPr>
          <p:spPr>
            <a:xfrm>
              <a:off x="1470026" y="1242964"/>
              <a:ext cx="1706040" cy="2512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7996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10e807018_0_28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400" b="1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수집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과정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(3) 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일별 시세 </a:t>
            </a:r>
            <a:r>
              <a:rPr lang="ko-KR" alt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크롤링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63" name="Google Shape;363;g1b10e807018_0_28"/>
          <p:cNvGrpSpPr/>
          <p:nvPr/>
        </p:nvGrpSpPr>
        <p:grpSpPr>
          <a:xfrm>
            <a:off x="581527" y="419993"/>
            <a:ext cx="358273" cy="6018000"/>
            <a:chOff x="581527" y="419993"/>
            <a:chExt cx="358273" cy="6018000"/>
          </a:xfrm>
        </p:grpSpPr>
        <p:cxnSp>
          <p:nvCxnSpPr>
            <p:cNvPr id="364" name="Google Shape;364;g1b10e807018_0_28"/>
            <p:cNvCxnSpPr/>
            <p:nvPr/>
          </p:nvCxnSpPr>
          <p:spPr>
            <a:xfrm>
              <a:off x="939800" y="419993"/>
              <a:ext cx="0" cy="6018000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5" name="Google Shape;365;g1b10e807018_0_28"/>
            <p:cNvSpPr/>
            <p:nvPr/>
          </p:nvSpPr>
          <p:spPr>
            <a:xfrm>
              <a:off x="612262" y="1494240"/>
              <a:ext cx="131643" cy="173724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6" name="Google Shape;366;g1b10e807018_0_28"/>
            <p:cNvGrpSpPr/>
            <p:nvPr/>
          </p:nvGrpSpPr>
          <p:grpSpPr>
            <a:xfrm>
              <a:off x="581527" y="787428"/>
              <a:ext cx="192558" cy="153313"/>
              <a:chOff x="6124" y="305"/>
              <a:chExt cx="839" cy="668"/>
            </a:xfrm>
          </p:grpSpPr>
          <p:sp>
            <p:nvSpPr>
              <p:cNvPr id="367" name="Google Shape;367;g1b10e807018_0_28"/>
              <p:cNvSpPr/>
              <p:nvPr/>
            </p:nvSpPr>
            <p:spPr>
              <a:xfrm>
                <a:off x="6244" y="440"/>
                <a:ext cx="599" cy="53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8" name="Google Shape;368;g1b10e807018_0_28"/>
              <p:cNvSpPr/>
              <p:nvPr/>
            </p:nvSpPr>
            <p:spPr>
              <a:xfrm>
                <a:off x="6124" y="305"/>
                <a:ext cx="839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9" name="Google Shape;369;g1b10e807018_0_28"/>
            <p:cNvSpPr/>
            <p:nvPr/>
          </p:nvSpPr>
          <p:spPr>
            <a:xfrm>
              <a:off x="625397" y="4336406"/>
              <a:ext cx="105376" cy="177232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1b10e807018_0_28"/>
            <p:cNvSpPr/>
            <p:nvPr/>
          </p:nvSpPr>
          <p:spPr>
            <a:xfrm>
              <a:off x="598771" y="3644382"/>
              <a:ext cx="158083" cy="138353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1b10e807018_0_28"/>
            <p:cNvSpPr/>
            <p:nvPr/>
          </p:nvSpPr>
          <p:spPr>
            <a:xfrm>
              <a:off x="597941" y="2949079"/>
              <a:ext cx="160289" cy="14211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2" name="Google Shape;372;g1b10e807018_0_28"/>
            <p:cNvGrpSpPr/>
            <p:nvPr/>
          </p:nvGrpSpPr>
          <p:grpSpPr>
            <a:xfrm>
              <a:off x="614039" y="2221163"/>
              <a:ext cx="127131" cy="173780"/>
              <a:chOff x="2597" y="4163"/>
              <a:chExt cx="215" cy="294"/>
            </a:xfrm>
          </p:grpSpPr>
          <p:sp>
            <p:nvSpPr>
              <p:cNvPr id="373" name="Google Shape;373;g1b10e807018_0_28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g1b10e807018_0_28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g1b10e807018_0_28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g1b10e807018_0_28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7" name="Google Shape;377;g1b10e807018_0_28"/>
            <p:cNvGrpSpPr/>
            <p:nvPr/>
          </p:nvGrpSpPr>
          <p:grpSpPr>
            <a:xfrm>
              <a:off x="596845" y="5823027"/>
              <a:ext cx="162023" cy="186674"/>
              <a:chOff x="1039" y="1681"/>
              <a:chExt cx="1068" cy="1230"/>
            </a:xfrm>
          </p:grpSpPr>
          <p:sp>
            <p:nvSpPr>
              <p:cNvPr id="378" name="Google Shape;378;g1b10e807018_0_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9" name="Google Shape;379;g1b10e807018_0_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0" name="Google Shape;380;g1b10e807018_0_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1" name="Google Shape;381;g1b10e807018_0_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2" name="Google Shape;382;g1b10e807018_0_28"/>
            <p:cNvGrpSpPr/>
            <p:nvPr/>
          </p:nvGrpSpPr>
          <p:grpSpPr>
            <a:xfrm>
              <a:off x="594443" y="5066831"/>
              <a:ext cx="167269" cy="202676"/>
              <a:chOff x="2647" y="1727"/>
              <a:chExt cx="192" cy="233"/>
            </a:xfrm>
          </p:grpSpPr>
          <p:sp>
            <p:nvSpPr>
              <p:cNvPr id="383" name="Google Shape;383;g1b10e807018_0_2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g1b10e807018_0_2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7839D4-23EF-2B6A-8BEB-A325B82FB63E}"/>
              </a:ext>
            </a:extLst>
          </p:cNvPr>
          <p:cNvGrpSpPr/>
          <p:nvPr/>
        </p:nvGrpSpPr>
        <p:grpSpPr>
          <a:xfrm>
            <a:off x="1470026" y="1112714"/>
            <a:ext cx="2190750" cy="2981325"/>
            <a:chOff x="1470026" y="1112714"/>
            <a:chExt cx="2190750" cy="29813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7CAEEEB-FD63-38E0-ABB8-6F96DCD7B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0026" y="1112714"/>
              <a:ext cx="2190750" cy="298132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E9242A5-8D8F-C9B4-70A5-8361F5E094B3}"/>
                </a:ext>
              </a:extLst>
            </p:cNvPr>
            <p:cNvSpPr/>
            <p:nvPr/>
          </p:nvSpPr>
          <p:spPr>
            <a:xfrm>
              <a:off x="2920753" y="1784412"/>
              <a:ext cx="159798" cy="2041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F3009F9-E0EA-839A-4279-82808FF9B618}"/>
                </a:ext>
              </a:extLst>
            </p:cNvPr>
            <p:cNvSpPr/>
            <p:nvPr/>
          </p:nvSpPr>
          <p:spPr>
            <a:xfrm>
              <a:off x="3011007" y="2007836"/>
              <a:ext cx="159798" cy="2041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658EDA-3E9F-ACD1-9F87-F04C9FFE308C}"/>
              </a:ext>
            </a:extLst>
          </p:cNvPr>
          <p:cNvGrpSpPr/>
          <p:nvPr/>
        </p:nvGrpSpPr>
        <p:grpSpPr>
          <a:xfrm>
            <a:off x="3687453" y="1096466"/>
            <a:ext cx="4981575" cy="3705225"/>
            <a:chOff x="3687453" y="1096466"/>
            <a:chExt cx="4981575" cy="370522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BCAEB5-7868-6B96-8C80-EEA5754B6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7453" y="1096466"/>
              <a:ext cx="4981575" cy="370522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8151FF-2660-E2CE-0F50-2A472A69CB9E}"/>
                </a:ext>
              </a:extLst>
            </p:cNvPr>
            <p:cNvSpPr/>
            <p:nvPr/>
          </p:nvSpPr>
          <p:spPr>
            <a:xfrm>
              <a:off x="7583009" y="1096466"/>
              <a:ext cx="930676" cy="2041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7D69520-C536-9277-A65B-8F26D2EC7CBF}"/>
                </a:ext>
              </a:extLst>
            </p:cNvPr>
            <p:cNvSpPr/>
            <p:nvPr/>
          </p:nvSpPr>
          <p:spPr>
            <a:xfrm>
              <a:off x="7583009" y="4513638"/>
              <a:ext cx="788634" cy="2041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Google Shape;507;p10">
            <a:extLst>
              <a:ext uri="{FF2B5EF4-FFF2-40B4-BE49-F238E27FC236}">
                <a16:creationId xmlns:a16="http://schemas.microsoft.com/office/drawing/2014/main" id="{FC3C0368-245F-6A7D-24BF-CDB33E7F6638}"/>
              </a:ext>
            </a:extLst>
          </p:cNvPr>
          <p:cNvSpPr/>
          <p:nvPr/>
        </p:nvSpPr>
        <p:spPr>
          <a:xfrm>
            <a:off x="1470026" y="5107881"/>
            <a:ext cx="956734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이름에 따라 </a:t>
            </a:r>
            <a:r>
              <a:rPr lang="en-US" altLang="ko-KR" b="1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(-), (+) </a:t>
            </a:r>
            <a:r>
              <a:rPr lang="ko-KR" altLang="en-US" b="1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부호를 붙여주는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작업이 필요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84423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10e807018_0_28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수집 과정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(3) 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일별 시세 </a:t>
            </a:r>
            <a:r>
              <a:rPr lang="ko-KR" alt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크롤링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63" name="Google Shape;363;g1b10e807018_0_28"/>
          <p:cNvGrpSpPr/>
          <p:nvPr/>
        </p:nvGrpSpPr>
        <p:grpSpPr>
          <a:xfrm>
            <a:off x="581527" y="419993"/>
            <a:ext cx="358273" cy="6018000"/>
            <a:chOff x="581527" y="419993"/>
            <a:chExt cx="358273" cy="6018000"/>
          </a:xfrm>
        </p:grpSpPr>
        <p:cxnSp>
          <p:nvCxnSpPr>
            <p:cNvPr id="364" name="Google Shape;364;g1b10e807018_0_28"/>
            <p:cNvCxnSpPr/>
            <p:nvPr/>
          </p:nvCxnSpPr>
          <p:spPr>
            <a:xfrm>
              <a:off x="939800" y="419993"/>
              <a:ext cx="0" cy="6018000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5" name="Google Shape;365;g1b10e807018_0_28"/>
            <p:cNvSpPr/>
            <p:nvPr/>
          </p:nvSpPr>
          <p:spPr>
            <a:xfrm>
              <a:off x="612262" y="1494240"/>
              <a:ext cx="131643" cy="173724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6" name="Google Shape;366;g1b10e807018_0_28"/>
            <p:cNvGrpSpPr/>
            <p:nvPr/>
          </p:nvGrpSpPr>
          <p:grpSpPr>
            <a:xfrm>
              <a:off x="581527" y="787428"/>
              <a:ext cx="192558" cy="153313"/>
              <a:chOff x="6124" y="305"/>
              <a:chExt cx="839" cy="668"/>
            </a:xfrm>
          </p:grpSpPr>
          <p:sp>
            <p:nvSpPr>
              <p:cNvPr id="367" name="Google Shape;367;g1b10e807018_0_28"/>
              <p:cNvSpPr/>
              <p:nvPr/>
            </p:nvSpPr>
            <p:spPr>
              <a:xfrm>
                <a:off x="6244" y="440"/>
                <a:ext cx="599" cy="53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8" name="Google Shape;368;g1b10e807018_0_28"/>
              <p:cNvSpPr/>
              <p:nvPr/>
            </p:nvSpPr>
            <p:spPr>
              <a:xfrm>
                <a:off x="6124" y="305"/>
                <a:ext cx="839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9" name="Google Shape;369;g1b10e807018_0_28"/>
            <p:cNvSpPr/>
            <p:nvPr/>
          </p:nvSpPr>
          <p:spPr>
            <a:xfrm>
              <a:off x="625397" y="4336406"/>
              <a:ext cx="105376" cy="177232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1b10e807018_0_28"/>
            <p:cNvSpPr/>
            <p:nvPr/>
          </p:nvSpPr>
          <p:spPr>
            <a:xfrm>
              <a:off x="598771" y="3644382"/>
              <a:ext cx="158083" cy="138353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1b10e807018_0_28"/>
            <p:cNvSpPr/>
            <p:nvPr/>
          </p:nvSpPr>
          <p:spPr>
            <a:xfrm>
              <a:off x="597941" y="2949079"/>
              <a:ext cx="160289" cy="14211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2" name="Google Shape;372;g1b10e807018_0_28"/>
            <p:cNvGrpSpPr/>
            <p:nvPr/>
          </p:nvGrpSpPr>
          <p:grpSpPr>
            <a:xfrm>
              <a:off x="614039" y="2221163"/>
              <a:ext cx="127131" cy="173780"/>
              <a:chOff x="2597" y="4163"/>
              <a:chExt cx="215" cy="294"/>
            </a:xfrm>
          </p:grpSpPr>
          <p:sp>
            <p:nvSpPr>
              <p:cNvPr id="373" name="Google Shape;373;g1b10e807018_0_28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g1b10e807018_0_28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g1b10e807018_0_28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g1b10e807018_0_28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7" name="Google Shape;377;g1b10e807018_0_28"/>
            <p:cNvGrpSpPr/>
            <p:nvPr/>
          </p:nvGrpSpPr>
          <p:grpSpPr>
            <a:xfrm>
              <a:off x="596845" y="5823027"/>
              <a:ext cx="162023" cy="186674"/>
              <a:chOff x="1039" y="1681"/>
              <a:chExt cx="1068" cy="1230"/>
            </a:xfrm>
          </p:grpSpPr>
          <p:sp>
            <p:nvSpPr>
              <p:cNvPr id="378" name="Google Shape;378;g1b10e807018_0_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9" name="Google Shape;379;g1b10e807018_0_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0" name="Google Shape;380;g1b10e807018_0_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1" name="Google Shape;381;g1b10e807018_0_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2" name="Google Shape;382;g1b10e807018_0_28"/>
            <p:cNvGrpSpPr/>
            <p:nvPr/>
          </p:nvGrpSpPr>
          <p:grpSpPr>
            <a:xfrm>
              <a:off x="594443" y="5066831"/>
              <a:ext cx="167269" cy="202676"/>
              <a:chOff x="2647" y="1727"/>
              <a:chExt cx="192" cy="233"/>
            </a:xfrm>
          </p:grpSpPr>
          <p:sp>
            <p:nvSpPr>
              <p:cNvPr id="383" name="Google Shape;383;g1b10e807018_0_2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g1b10e807018_0_2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1A6FD47-E556-D0F3-D11A-3D73232E7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5" y="1196521"/>
            <a:ext cx="7343775" cy="18192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802D18-F1CD-DFB6-9C32-B0E139108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26" y="3878558"/>
            <a:ext cx="4800600" cy="1152525"/>
          </a:xfrm>
          <a:prstGeom prst="rect">
            <a:avLst/>
          </a:prstGeom>
        </p:spPr>
      </p:pic>
      <p:sp>
        <p:nvSpPr>
          <p:cNvPr id="6" name="Google Shape;507;p10">
            <a:extLst>
              <a:ext uri="{FF2B5EF4-FFF2-40B4-BE49-F238E27FC236}">
                <a16:creationId xmlns:a16="http://schemas.microsoft.com/office/drawing/2014/main" id="{6B3C31F6-AFDD-F384-957E-19EAE2156990}"/>
              </a:ext>
            </a:extLst>
          </p:cNvPr>
          <p:cNvSpPr/>
          <p:nvPr/>
        </p:nvSpPr>
        <p:spPr>
          <a:xfrm>
            <a:off x="1470026" y="3239448"/>
            <a:ext cx="956734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전일비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숫자 값을 추출하여 </a:t>
            </a:r>
            <a:r>
              <a:rPr lang="en-US" altLang="ko-KR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absoluteComparePrice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저장 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507;p10">
            <a:extLst>
              <a:ext uri="{FF2B5EF4-FFF2-40B4-BE49-F238E27FC236}">
                <a16:creationId xmlns:a16="http://schemas.microsoft.com/office/drawing/2014/main" id="{FEC37963-DF59-220B-FAEC-DC4CB413B35D}"/>
              </a:ext>
            </a:extLst>
          </p:cNvPr>
          <p:cNvSpPr/>
          <p:nvPr/>
        </p:nvSpPr>
        <p:spPr>
          <a:xfrm>
            <a:off x="1357633" y="5274866"/>
            <a:ext cx="9567341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Img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이름이 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ico_</a:t>
            </a:r>
            <a:r>
              <a:rPr lang="en-US" altLang="ko-KR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down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.gif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면 </a:t>
            </a:r>
            <a:r>
              <a:rPr lang="en-US" altLang="ko-KR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absoluteComparePrice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</a:t>
            </a:r>
            <a:r>
              <a:rPr lang="en-US" altLang="ko-KR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(-)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붙여서 </a:t>
            </a:r>
            <a:r>
              <a:rPr lang="en-US" altLang="ko-KR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comparePrice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저장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Img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이름이 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ico_</a:t>
            </a:r>
            <a:r>
              <a:rPr lang="en-US" altLang="ko-KR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up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.gif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면 </a:t>
            </a:r>
            <a:r>
              <a:rPr lang="en-US" altLang="ko-KR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absoluteComparePrice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</a:t>
            </a:r>
            <a:r>
              <a:rPr lang="en-US" altLang="ko-KR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(+)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붙여서 </a:t>
            </a:r>
            <a:r>
              <a:rPr lang="en-US" altLang="ko-KR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comparePrice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저장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63A62F-A04E-E9F2-2C5B-D800CAB94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776" y="3842571"/>
            <a:ext cx="2314575" cy="800100"/>
          </a:xfrm>
          <a:prstGeom prst="rect">
            <a:avLst/>
          </a:prstGeom>
        </p:spPr>
      </p:pic>
      <p:sp>
        <p:nvSpPr>
          <p:cNvPr id="12" name="Google Shape;507;p10">
            <a:extLst>
              <a:ext uri="{FF2B5EF4-FFF2-40B4-BE49-F238E27FC236}">
                <a16:creationId xmlns:a16="http://schemas.microsoft.com/office/drawing/2014/main" id="{5618036B-2209-1043-C03D-FDF7DA1120B7}"/>
              </a:ext>
            </a:extLst>
          </p:cNvPr>
          <p:cNvSpPr/>
          <p:nvPr/>
        </p:nvSpPr>
        <p:spPr>
          <a:xfrm>
            <a:off x="8839776" y="3037397"/>
            <a:ext cx="225461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Cf. alt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값을 추출하는 방식으로도 가능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5399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팀원 구성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2073811" y="2214222"/>
            <a:ext cx="1981497" cy="1981497"/>
          </a:xfrm>
          <a:prstGeom prst="arc">
            <a:avLst>
              <a:gd name="adj1" fmla="val 97363"/>
              <a:gd name="adj2" fmla="val 16213013"/>
            </a:avLst>
          </a:prstGeom>
          <a:noFill/>
          <a:ln w="76200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2551196" y="2667105"/>
            <a:ext cx="111293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75</a:t>
            </a:r>
            <a:r>
              <a:rPr lang="en-US" sz="18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3924266" y="4750843"/>
            <a:ext cx="45717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86%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3924266" y="5191820"/>
            <a:ext cx="45717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50%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1" name="Google Shape;111;p3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112" name="Google Shape;112;p3"/>
            <p:cNvCxnSpPr/>
            <p:nvPr/>
          </p:nvCxnSpPr>
          <p:spPr>
            <a:xfrm>
              <a:off x="939800" y="419993"/>
              <a:ext cx="0" cy="6018014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3" name="Google Shape;113;p3"/>
            <p:cNvSpPr/>
            <p:nvPr/>
          </p:nvSpPr>
          <p:spPr>
            <a:xfrm>
              <a:off x="612262" y="1494240"/>
              <a:ext cx="131646" cy="173731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4" name="Google Shape;114;p3"/>
            <p:cNvGrpSpPr/>
            <p:nvPr/>
          </p:nvGrpSpPr>
          <p:grpSpPr>
            <a:xfrm>
              <a:off x="581527" y="787428"/>
              <a:ext cx="193117" cy="153620"/>
              <a:chOff x="6124" y="305"/>
              <a:chExt cx="841" cy="669"/>
            </a:xfrm>
          </p:grpSpPr>
          <p:sp>
            <p:nvSpPr>
              <p:cNvPr id="115" name="Google Shape;115;p3"/>
              <p:cNvSpPr/>
              <p:nvPr/>
            </p:nvSpPr>
            <p:spPr>
              <a:xfrm>
                <a:off x="6244" y="440"/>
                <a:ext cx="601" cy="534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124" y="305"/>
                <a:ext cx="841" cy="394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7" name="Google Shape;117;p3"/>
            <p:cNvSpPr/>
            <p:nvPr/>
          </p:nvSpPr>
          <p:spPr>
            <a:xfrm>
              <a:off x="625397" y="4336406"/>
              <a:ext cx="105376" cy="177233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98771" y="3644382"/>
              <a:ext cx="158629" cy="138832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97941" y="2949079"/>
              <a:ext cx="160288" cy="142111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20" name="Google Shape;120;p3"/>
            <p:cNvGrpSpPr/>
            <p:nvPr/>
          </p:nvGrpSpPr>
          <p:grpSpPr>
            <a:xfrm>
              <a:off x="614039" y="2221163"/>
              <a:ext cx="128093" cy="174724"/>
              <a:chOff x="2597" y="4163"/>
              <a:chExt cx="217" cy="296"/>
            </a:xfrm>
          </p:grpSpPr>
          <p:sp>
            <p:nvSpPr>
              <p:cNvPr id="121" name="Google Shape;121;p3"/>
              <p:cNvSpPr/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25" name="Google Shape;125;p3"/>
            <p:cNvGrpSpPr/>
            <p:nvPr/>
          </p:nvGrpSpPr>
          <p:grpSpPr>
            <a:xfrm>
              <a:off x="596845" y="5823027"/>
              <a:ext cx="162480" cy="186754"/>
              <a:chOff x="1039" y="1681"/>
              <a:chExt cx="1071" cy="1231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30" name="Google Shape;130;p3"/>
            <p:cNvGrpSpPr/>
            <p:nvPr/>
          </p:nvGrpSpPr>
          <p:grpSpPr>
            <a:xfrm>
              <a:off x="594443" y="5066831"/>
              <a:ext cx="167284" cy="203007"/>
              <a:chOff x="2647" y="1727"/>
              <a:chExt cx="192" cy="233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133" name="Google Shape;133;p3"/>
          <p:cNvGrpSpPr/>
          <p:nvPr/>
        </p:nvGrpSpPr>
        <p:grpSpPr>
          <a:xfrm>
            <a:off x="1142026" y="2039129"/>
            <a:ext cx="2818340" cy="2818340"/>
            <a:chOff x="1624412" y="2258519"/>
            <a:chExt cx="2818340" cy="2818340"/>
          </a:xfrm>
        </p:grpSpPr>
        <p:sp>
          <p:nvSpPr>
            <p:cNvPr id="134" name="Google Shape;134;p3"/>
            <p:cNvSpPr/>
            <p:nvPr/>
          </p:nvSpPr>
          <p:spPr>
            <a:xfrm>
              <a:off x="1624412" y="2258519"/>
              <a:ext cx="2818340" cy="2818340"/>
            </a:xfrm>
            <a:prstGeom prst="donut">
              <a:avLst>
                <a:gd name="adj" fmla="val 9951"/>
              </a:avLst>
            </a:prstGeom>
            <a:solidFill>
              <a:srgbClr val="F8E008"/>
            </a:solidFill>
            <a:ln w="28575" cap="rnd" cmpd="sng">
              <a:solidFill>
                <a:srgbClr val="F4B08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766193" y="2400300"/>
              <a:ext cx="2545773" cy="2545773"/>
            </a:xfrm>
            <a:prstGeom prst="arc">
              <a:avLst>
                <a:gd name="adj1" fmla="val 16230903"/>
                <a:gd name="adj2" fmla="val 16200000"/>
              </a:avLst>
            </a:prstGeom>
            <a:noFill/>
            <a:ln w="228600" cap="rnd" cmpd="sng">
              <a:solidFill>
                <a:srgbClr val="FFD96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402640" y="3302636"/>
              <a:ext cx="1261884" cy="6553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기여도</a:t>
              </a:r>
              <a:endParaRPr sz="2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" name="Google Shape;137;p3"/>
          <p:cNvGrpSpPr/>
          <p:nvPr/>
        </p:nvGrpSpPr>
        <p:grpSpPr>
          <a:xfrm>
            <a:off x="4138246" y="2167693"/>
            <a:ext cx="4390287" cy="744993"/>
            <a:chOff x="5054320" y="2534291"/>
            <a:chExt cx="3600000" cy="377708"/>
          </a:xfrm>
        </p:grpSpPr>
        <p:sp>
          <p:nvSpPr>
            <p:cNvPr id="138" name="Google Shape;138;p3"/>
            <p:cNvSpPr/>
            <p:nvPr/>
          </p:nvSpPr>
          <p:spPr>
            <a:xfrm>
              <a:off x="5054320" y="2534291"/>
              <a:ext cx="3600000" cy="37770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EB95E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30%</a:t>
              </a:r>
              <a:endParaRPr sz="16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105734" y="2581983"/>
              <a:ext cx="1672192" cy="288000"/>
            </a:xfrm>
            <a:prstGeom prst="roundRect">
              <a:avLst>
                <a:gd name="adj" fmla="val 16667"/>
              </a:avLst>
            </a:prstGeom>
            <a:solidFill>
              <a:srgbClr val="F8E0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정민경</a:t>
              </a:r>
              <a:endParaRPr dirty="0"/>
            </a:p>
          </p:txBody>
        </p:sp>
      </p:grpSp>
      <p:grpSp>
        <p:nvGrpSpPr>
          <p:cNvPr id="140" name="Google Shape;140;p3"/>
          <p:cNvGrpSpPr/>
          <p:nvPr/>
        </p:nvGrpSpPr>
        <p:grpSpPr>
          <a:xfrm>
            <a:off x="4175809" y="3234539"/>
            <a:ext cx="4352726" cy="744993"/>
            <a:chOff x="5054320" y="3399560"/>
            <a:chExt cx="3600000" cy="377708"/>
          </a:xfrm>
        </p:grpSpPr>
        <p:sp>
          <p:nvSpPr>
            <p:cNvPr id="141" name="Google Shape;141;p3"/>
            <p:cNvSpPr/>
            <p:nvPr/>
          </p:nvSpPr>
          <p:spPr>
            <a:xfrm>
              <a:off x="5054320" y="3399560"/>
              <a:ext cx="3600000" cy="37770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EB95E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40%</a:t>
              </a:r>
              <a:endParaRPr sz="16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109679" y="3438558"/>
              <a:ext cx="2125598" cy="288000"/>
            </a:xfrm>
            <a:prstGeom prst="roundRect">
              <a:avLst>
                <a:gd name="adj" fmla="val 16667"/>
              </a:avLst>
            </a:prstGeom>
            <a:solidFill>
              <a:srgbClr val="F8E0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백시연</a:t>
              </a:r>
              <a:endParaRPr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43" name="Google Shape;143;p3"/>
          <p:cNvGrpSpPr/>
          <p:nvPr/>
        </p:nvGrpSpPr>
        <p:grpSpPr>
          <a:xfrm>
            <a:off x="4175808" y="4235800"/>
            <a:ext cx="4352725" cy="744993"/>
            <a:chOff x="5054320" y="4235801"/>
            <a:chExt cx="3600000" cy="377708"/>
          </a:xfrm>
        </p:grpSpPr>
        <p:sp>
          <p:nvSpPr>
            <p:cNvPr id="144" name="Google Shape;144;p3"/>
            <p:cNvSpPr/>
            <p:nvPr/>
          </p:nvSpPr>
          <p:spPr>
            <a:xfrm>
              <a:off x="5054320" y="4235801"/>
              <a:ext cx="3600000" cy="37770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C00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30%</a:t>
              </a:r>
              <a:endParaRPr sz="16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105734" y="4283758"/>
              <a:ext cx="1656000" cy="288000"/>
            </a:xfrm>
            <a:prstGeom prst="roundRect">
              <a:avLst>
                <a:gd name="adj" fmla="val 16667"/>
              </a:avLst>
            </a:prstGeom>
            <a:solidFill>
              <a:srgbClr val="F8E0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조성준</a:t>
              </a:r>
              <a:endParaRPr dirty="0"/>
            </a:p>
          </p:txBody>
        </p:sp>
      </p:grpSp>
      <p:sp>
        <p:nvSpPr>
          <p:cNvPr id="146" name="Google Shape;146;p3"/>
          <p:cNvSpPr/>
          <p:nvPr/>
        </p:nvSpPr>
        <p:spPr>
          <a:xfrm>
            <a:off x="4196272" y="5103441"/>
            <a:ext cx="427423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조성준</a:t>
            </a:r>
            <a:endParaRPr sz="1600" b="1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물류시스템공학과</a:t>
            </a:r>
            <a:r>
              <a:rPr lang="en-US" sz="14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/ 2018316039</a:t>
            </a:r>
            <a:endParaRPr dirty="0"/>
          </a:p>
        </p:txBody>
      </p:sp>
      <p:sp>
        <p:nvSpPr>
          <p:cNvPr id="147" name="Google Shape;147;p3"/>
          <p:cNvSpPr/>
          <p:nvPr/>
        </p:nvSpPr>
        <p:spPr>
          <a:xfrm>
            <a:off x="8623567" y="3214640"/>
            <a:ext cx="3158858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백시연</a:t>
            </a:r>
            <a:endParaRPr sz="1600" b="1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소프트웨어학과</a:t>
            </a:r>
            <a:r>
              <a:rPr lang="en-US" sz="14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/ 2020301037</a:t>
            </a:r>
            <a:endParaRPr dirty="0"/>
          </a:p>
        </p:txBody>
      </p:sp>
      <p:sp>
        <p:nvSpPr>
          <p:cNvPr id="148" name="Google Shape;148;p3"/>
          <p:cNvSpPr/>
          <p:nvPr/>
        </p:nvSpPr>
        <p:spPr>
          <a:xfrm>
            <a:off x="4196272" y="1254339"/>
            <a:ext cx="395603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정민경</a:t>
            </a:r>
            <a:r>
              <a:rPr lang="en-US" sz="16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sz="1600" b="1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팀장</a:t>
            </a:r>
            <a:r>
              <a:rPr lang="en-US" sz="16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소프트웨어학과</a:t>
            </a:r>
            <a:r>
              <a:rPr lang="en-US" sz="14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/ 2019301503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10e807018_0_28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수집 과정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(3) 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일별 시세 </a:t>
            </a:r>
            <a:r>
              <a:rPr lang="ko-KR" alt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크롤링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63" name="Google Shape;363;g1b10e807018_0_28"/>
          <p:cNvGrpSpPr/>
          <p:nvPr/>
        </p:nvGrpSpPr>
        <p:grpSpPr>
          <a:xfrm>
            <a:off x="581527" y="419993"/>
            <a:ext cx="358273" cy="6018000"/>
            <a:chOff x="581527" y="419993"/>
            <a:chExt cx="358273" cy="6018000"/>
          </a:xfrm>
        </p:grpSpPr>
        <p:cxnSp>
          <p:nvCxnSpPr>
            <p:cNvPr id="364" name="Google Shape;364;g1b10e807018_0_28"/>
            <p:cNvCxnSpPr/>
            <p:nvPr/>
          </p:nvCxnSpPr>
          <p:spPr>
            <a:xfrm>
              <a:off x="939800" y="419993"/>
              <a:ext cx="0" cy="6018000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5" name="Google Shape;365;g1b10e807018_0_28"/>
            <p:cNvSpPr/>
            <p:nvPr/>
          </p:nvSpPr>
          <p:spPr>
            <a:xfrm>
              <a:off x="612262" y="1494240"/>
              <a:ext cx="131643" cy="173724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6" name="Google Shape;366;g1b10e807018_0_28"/>
            <p:cNvGrpSpPr/>
            <p:nvPr/>
          </p:nvGrpSpPr>
          <p:grpSpPr>
            <a:xfrm>
              <a:off x="581527" y="787428"/>
              <a:ext cx="192558" cy="153313"/>
              <a:chOff x="6124" y="305"/>
              <a:chExt cx="839" cy="668"/>
            </a:xfrm>
          </p:grpSpPr>
          <p:sp>
            <p:nvSpPr>
              <p:cNvPr id="367" name="Google Shape;367;g1b10e807018_0_28"/>
              <p:cNvSpPr/>
              <p:nvPr/>
            </p:nvSpPr>
            <p:spPr>
              <a:xfrm>
                <a:off x="6244" y="440"/>
                <a:ext cx="599" cy="53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8" name="Google Shape;368;g1b10e807018_0_28"/>
              <p:cNvSpPr/>
              <p:nvPr/>
            </p:nvSpPr>
            <p:spPr>
              <a:xfrm>
                <a:off x="6124" y="305"/>
                <a:ext cx="839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9" name="Google Shape;369;g1b10e807018_0_28"/>
            <p:cNvSpPr/>
            <p:nvPr/>
          </p:nvSpPr>
          <p:spPr>
            <a:xfrm>
              <a:off x="625397" y="4336406"/>
              <a:ext cx="105376" cy="177232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1b10e807018_0_28"/>
            <p:cNvSpPr/>
            <p:nvPr/>
          </p:nvSpPr>
          <p:spPr>
            <a:xfrm>
              <a:off x="598771" y="3644382"/>
              <a:ext cx="158083" cy="138353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1b10e807018_0_28"/>
            <p:cNvSpPr/>
            <p:nvPr/>
          </p:nvSpPr>
          <p:spPr>
            <a:xfrm>
              <a:off x="597941" y="2949079"/>
              <a:ext cx="160289" cy="14211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2" name="Google Shape;372;g1b10e807018_0_28"/>
            <p:cNvGrpSpPr/>
            <p:nvPr/>
          </p:nvGrpSpPr>
          <p:grpSpPr>
            <a:xfrm>
              <a:off x="614039" y="2221163"/>
              <a:ext cx="127131" cy="173780"/>
              <a:chOff x="2597" y="4163"/>
              <a:chExt cx="215" cy="294"/>
            </a:xfrm>
          </p:grpSpPr>
          <p:sp>
            <p:nvSpPr>
              <p:cNvPr id="373" name="Google Shape;373;g1b10e807018_0_28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g1b10e807018_0_28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g1b10e807018_0_28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g1b10e807018_0_28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7" name="Google Shape;377;g1b10e807018_0_28"/>
            <p:cNvGrpSpPr/>
            <p:nvPr/>
          </p:nvGrpSpPr>
          <p:grpSpPr>
            <a:xfrm>
              <a:off x="596845" y="5823027"/>
              <a:ext cx="162023" cy="186674"/>
              <a:chOff x="1039" y="1681"/>
              <a:chExt cx="1068" cy="1230"/>
            </a:xfrm>
          </p:grpSpPr>
          <p:sp>
            <p:nvSpPr>
              <p:cNvPr id="378" name="Google Shape;378;g1b10e807018_0_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9" name="Google Shape;379;g1b10e807018_0_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0" name="Google Shape;380;g1b10e807018_0_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1" name="Google Shape;381;g1b10e807018_0_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2" name="Google Shape;382;g1b10e807018_0_28"/>
            <p:cNvGrpSpPr/>
            <p:nvPr/>
          </p:nvGrpSpPr>
          <p:grpSpPr>
            <a:xfrm>
              <a:off x="594443" y="5066831"/>
              <a:ext cx="167269" cy="202676"/>
              <a:chOff x="2647" y="1727"/>
              <a:chExt cx="192" cy="233"/>
            </a:xfrm>
          </p:grpSpPr>
          <p:sp>
            <p:nvSpPr>
              <p:cNvPr id="383" name="Google Shape;383;g1b10e807018_0_2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g1b10e807018_0_2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1E5C2FB-77B7-B925-9F0B-60E9748B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6" y="1254341"/>
            <a:ext cx="8058150" cy="1295400"/>
          </a:xfrm>
          <a:prstGeom prst="rect">
            <a:avLst/>
          </a:prstGeom>
        </p:spPr>
      </p:pic>
      <p:sp>
        <p:nvSpPr>
          <p:cNvPr id="4" name="Google Shape;507;p10">
            <a:extLst>
              <a:ext uri="{FF2B5EF4-FFF2-40B4-BE49-F238E27FC236}">
                <a16:creationId xmlns:a16="http://schemas.microsoft.com/office/drawing/2014/main" id="{A68B3857-3410-E443-083A-63D207F2CF80}"/>
              </a:ext>
            </a:extLst>
          </p:cNvPr>
          <p:cNvSpPr/>
          <p:nvPr/>
        </p:nvSpPr>
        <p:spPr>
          <a:xfrm>
            <a:off x="1395946" y="2721881"/>
            <a:ext cx="956734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나머지 값도 추출하여 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 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리스트에 저장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94553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10e807018_0_28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수집 결과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(3) 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일별 시세 </a:t>
            </a:r>
            <a:r>
              <a:rPr lang="ko-KR" alt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크롤링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63" name="Google Shape;363;g1b10e807018_0_28"/>
          <p:cNvGrpSpPr/>
          <p:nvPr/>
        </p:nvGrpSpPr>
        <p:grpSpPr>
          <a:xfrm>
            <a:off x="581527" y="419993"/>
            <a:ext cx="358273" cy="6018000"/>
            <a:chOff x="581527" y="419993"/>
            <a:chExt cx="358273" cy="6018000"/>
          </a:xfrm>
        </p:grpSpPr>
        <p:cxnSp>
          <p:nvCxnSpPr>
            <p:cNvPr id="364" name="Google Shape;364;g1b10e807018_0_28"/>
            <p:cNvCxnSpPr/>
            <p:nvPr/>
          </p:nvCxnSpPr>
          <p:spPr>
            <a:xfrm>
              <a:off x="939800" y="419993"/>
              <a:ext cx="0" cy="6018000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5" name="Google Shape;365;g1b10e807018_0_28"/>
            <p:cNvSpPr/>
            <p:nvPr/>
          </p:nvSpPr>
          <p:spPr>
            <a:xfrm>
              <a:off x="612262" y="1494240"/>
              <a:ext cx="131643" cy="173724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6" name="Google Shape;366;g1b10e807018_0_28"/>
            <p:cNvGrpSpPr/>
            <p:nvPr/>
          </p:nvGrpSpPr>
          <p:grpSpPr>
            <a:xfrm>
              <a:off x="581527" y="787428"/>
              <a:ext cx="192558" cy="153313"/>
              <a:chOff x="6124" y="305"/>
              <a:chExt cx="839" cy="668"/>
            </a:xfrm>
          </p:grpSpPr>
          <p:sp>
            <p:nvSpPr>
              <p:cNvPr id="367" name="Google Shape;367;g1b10e807018_0_28"/>
              <p:cNvSpPr/>
              <p:nvPr/>
            </p:nvSpPr>
            <p:spPr>
              <a:xfrm>
                <a:off x="6244" y="440"/>
                <a:ext cx="599" cy="53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8" name="Google Shape;368;g1b10e807018_0_28"/>
              <p:cNvSpPr/>
              <p:nvPr/>
            </p:nvSpPr>
            <p:spPr>
              <a:xfrm>
                <a:off x="6124" y="305"/>
                <a:ext cx="839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9" name="Google Shape;369;g1b10e807018_0_28"/>
            <p:cNvSpPr/>
            <p:nvPr/>
          </p:nvSpPr>
          <p:spPr>
            <a:xfrm>
              <a:off x="625397" y="4336406"/>
              <a:ext cx="105376" cy="177232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1b10e807018_0_28"/>
            <p:cNvSpPr/>
            <p:nvPr/>
          </p:nvSpPr>
          <p:spPr>
            <a:xfrm>
              <a:off x="598771" y="3644382"/>
              <a:ext cx="158083" cy="138353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1b10e807018_0_28"/>
            <p:cNvSpPr/>
            <p:nvPr/>
          </p:nvSpPr>
          <p:spPr>
            <a:xfrm>
              <a:off x="597941" y="2949079"/>
              <a:ext cx="160289" cy="14211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2" name="Google Shape;372;g1b10e807018_0_28"/>
            <p:cNvGrpSpPr/>
            <p:nvPr/>
          </p:nvGrpSpPr>
          <p:grpSpPr>
            <a:xfrm>
              <a:off x="614039" y="2221163"/>
              <a:ext cx="127131" cy="173780"/>
              <a:chOff x="2597" y="4163"/>
              <a:chExt cx="215" cy="294"/>
            </a:xfrm>
          </p:grpSpPr>
          <p:sp>
            <p:nvSpPr>
              <p:cNvPr id="373" name="Google Shape;373;g1b10e807018_0_28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g1b10e807018_0_28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g1b10e807018_0_28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g1b10e807018_0_28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7" name="Google Shape;377;g1b10e807018_0_28"/>
            <p:cNvGrpSpPr/>
            <p:nvPr/>
          </p:nvGrpSpPr>
          <p:grpSpPr>
            <a:xfrm>
              <a:off x="596845" y="5823027"/>
              <a:ext cx="162023" cy="186674"/>
              <a:chOff x="1039" y="1681"/>
              <a:chExt cx="1068" cy="1230"/>
            </a:xfrm>
          </p:grpSpPr>
          <p:sp>
            <p:nvSpPr>
              <p:cNvPr id="378" name="Google Shape;378;g1b10e807018_0_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9" name="Google Shape;379;g1b10e807018_0_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0" name="Google Shape;380;g1b10e807018_0_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1" name="Google Shape;381;g1b10e807018_0_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2" name="Google Shape;382;g1b10e807018_0_28"/>
            <p:cNvGrpSpPr/>
            <p:nvPr/>
          </p:nvGrpSpPr>
          <p:grpSpPr>
            <a:xfrm>
              <a:off x="594443" y="5066831"/>
              <a:ext cx="167269" cy="202676"/>
              <a:chOff x="2647" y="1727"/>
              <a:chExt cx="192" cy="233"/>
            </a:xfrm>
          </p:grpSpPr>
          <p:sp>
            <p:nvSpPr>
              <p:cNvPr id="383" name="Google Shape;383;g1b10e807018_0_2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g1b10e807018_0_2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C3FD60D-E761-560D-60FE-25982649F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580" y="1004935"/>
            <a:ext cx="3811321" cy="54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88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3413500" y="2451470"/>
            <a:ext cx="5365000" cy="195506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분석 과정</a:t>
            </a:r>
            <a:r>
              <a:rPr lang="en-US" altLang="ko-KR" sz="32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ko-KR" altLang="en-US" sz="32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분석 결과</a:t>
            </a:r>
            <a:endParaRPr lang="en-US" sz="5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85950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10e807018_0_28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분석 과정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(1)-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뉴스 기사 주요 단어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TOP100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63" name="Google Shape;363;g1b10e807018_0_28"/>
          <p:cNvGrpSpPr/>
          <p:nvPr/>
        </p:nvGrpSpPr>
        <p:grpSpPr>
          <a:xfrm>
            <a:off x="581527" y="419993"/>
            <a:ext cx="358273" cy="6018000"/>
            <a:chOff x="581527" y="419993"/>
            <a:chExt cx="358273" cy="6018000"/>
          </a:xfrm>
        </p:grpSpPr>
        <p:cxnSp>
          <p:nvCxnSpPr>
            <p:cNvPr id="364" name="Google Shape;364;g1b10e807018_0_28"/>
            <p:cNvCxnSpPr/>
            <p:nvPr/>
          </p:nvCxnSpPr>
          <p:spPr>
            <a:xfrm>
              <a:off x="939800" y="419993"/>
              <a:ext cx="0" cy="6018000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5" name="Google Shape;365;g1b10e807018_0_28"/>
            <p:cNvSpPr/>
            <p:nvPr/>
          </p:nvSpPr>
          <p:spPr>
            <a:xfrm>
              <a:off x="612262" y="1494240"/>
              <a:ext cx="131643" cy="173724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6" name="Google Shape;366;g1b10e807018_0_28"/>
            <p:cNvGrpSpPr/>
            <p:nvPr/>
          </p:nvGrpSpPr>
          <p:grpSpPr>
            <a:xfrm>
              <a:off x="581527" y="787428"/>
              <a:ext cx="192558" cy="153313"/>
              <a:chOff x="6124" y="305"/>
              <a:chExt cx="839" cy="668"/>
            </a:xfrm>
          </p:grpSpPr>
          <p:sp>
            <p:nvSpPr>
              <p:cNvPr id="367" name="Google Shape;367;g1b10e807018_0_28"/>
              <p:cNvSpPr/>
              <p:nvPr/>
            </p:nvSpPr>
            <p:spPr>
              <a:xfrm>
                <a:off x="6244" y="440"/>
                <a:ext cx="599" cy="53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8" name="Google Shape;368;g1b10e807018_0_28"/>
              <p:cNvSpPr/>
              <p:nvPr/>
            </p:nvSpPr>
            <p:spPr>
              <a:xfrm>
                <a:off x="6124" y="305"/>
                <a:ext cx="839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9" name="Google Shape;369;g1b10e807018_0_28"/>
            <p:cNvSpPr/>
            <p:nvPr/>
          </p:nvSpPr>
          <p:spPr>
            <a:xfrm>
              <a:off x="625397" y="4336406"/>
              <a:ext cx="105376" cy="177232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1b10e807018_0_28"/>
            <p:cNvSpPr/>
            <p:nvPr/>
          </p:nvSpPr>
          <p:spPr>
            <a:xfrm>
              <a:off x="598771" y="3644382"/>
              <a:ext cx="158083" cy="138353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1b10e807018_0_28"/>
            <p:cNvSpPr/>
            <p:nvPr/>
          </p:nvSpPr>
          <p:spPr>
            <a:xfrm>
              <a:off x="597941" y="2949079"/>
              <a:ext cx="160289" cy="14211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2" name="Google Shape;372;g1b10e807018_0_28"/>
            <p:cNvGrpSpPr/>
            <p:nvPr/>
          </p:nvGrpSpPr>
          <p:grpSpPr>
            <a:xfrm>
              <a:off x="614039" y="2221163"/>
              <a:ext cx="127131" cy="173780"/>
              <a:chOff x="2597" y="4163"/>
              <a:chExt cx="215" cy="294"/>
            </a:xfrm>
          </p:grpSpPr>
          <p:sp>
            <p:nvSpPr>
              <p:cNvPr id="373" name="Google Shape;373;g1b10e807018_0_28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g1b10e807018_0_28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g1b10e807018_0_28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g1b10e807018_0_28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7" name="Google Shape;377;g1b10e807018_0_28"/>
            <p:cNvGrpSpPr/>
            <p:nvPr/>
          </p:nvGrpSpPr>
          <p:grpSpPr>
            <a:xfrm>
              <a:off x="596845" y="5823027"/>
              <a:ext cx="162023" cy="186674"/>
              <a:chOff x="1039" y="1681"/>
              <a:chExt cx="1068" cy="1230"/>
            </a:xfrm>
          </p:grpSpPr>
          <p:sp>
            <p:nvSpPr>
              <p:cNvPr id="378" name="Google Shape;378;g1b10e807018_0_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9" name="Google Shape;379;g1b10e807018_0_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0" name="Google Shape;380;g1b10e807018_0_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1" name="Google Shape;381;g1b10e807018_0_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2" name="Google Shape;382;g1b10e807018_0_28"/>
            <p:cNvGrpSpPr/>
            <p:nvPr/>
          </p:nvGrpSpPr>
          <p:grpSpPr>
            <a:xfrm>
              <a:off x="594443" y="5066831"/>
              <a:ext cx="167269" cy="202676"/>
              <a:chOff x="2647" y="1727"/>
              <a:chExt cx="192" cy="233"/>
            </a:xfrm>
          </p:grpSpPr>
          <p:sp>
            <p:nvSpPr>
              <p:cNvPr id="383" name="Google Shape;383;g1b10e807018_0_2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g1b10e807018_0_2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C5DBDD8-1036-A519-00ED-8F0B1BD98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987" y="1223889"/>
            <a:ext cx="5260587" cy="42244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C0DE88-831F-5D1D-5D5A-0A4E0DEDC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979" y="1201512"/>
            <a:ext cx="5636221" cy="474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25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10e807018_0_28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분석 결과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(1)-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뉴스 기사 주요 단어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TOP100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63" name="Google Shape;363;g1b10e807018_0_28"/>
          <p:cNvGrpSpPr/>
          <p:nvPr/>
        </p:nvGrpSpPr>
        <p:grpSpPr>
          <a:xfrm>
            <a:off x="581527" y="419993"/>
            <a:ext cx="358273" cy="6018000"/>
            <a:chOff x="581527" y="419993"/>
            <a:chExt cx="358273" cy="6018000"/>
          </a:xfrm>
        </p:grpSpPr>
        <p:cxnSp>
          <p:nvCxnSpPr>
            <p:cNvPr id="364" name="Google Shape;364;g1b10e807018_0_28"/>
            <p:cNvCxnSpPr/>
            <p:nvPr/>
          </p:nvCxnSpPr>
          <p:spPr>
            <a:xfrm>
              <a:off x="939800" y="419993"/>
              <a:ext cx="0" cy="6018000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5" name="Google Shape;365;g1b10e807018_0_28"/>
            <p:cNvSpPr/>
            <p:nvPr/>
          </p:nvSpPr>
          <p:spPr>
            <a:xfrm>
              <a:off x="612262" y="1494240"/>
              <a:ext cx="131643" cy="173724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6" name="Google Shape;366;g1b10e807018_0_28"/>
            <p:cNvGrpSpPr/>
            <p:nvPr/>
          </p:nvGrpSpPr>
          <p:grpSpPr>
            <a:xfrm>
              <a:off x="581527" y="787428"/>
              <a:ext cx="192558" cy="153313"/>
              <a:chOff x="6124" y="305"/>
              <a:chExt cx="839" cy="668"/>
            </a:xfrm>
          </p:grpSpPr>
          <p:sp>
            <p:nvSpPr>
              <p:cNvPr id="367" name="Google Shape;367;g1b10e807018_0_28"/>
              <p:cNvSpPr/>
              <p:nvPr/>
            </p:nvSpPr>
            <p:spPr>
              <a:xfrm>
                <a:off x="6244" y="440"/>
                <a:ext cx="599" cy="53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8" name="Google Shape;368;g1b10e807018_0_28"/>
              <p:cNvSpPr/>
              <p:nvPr/>
            </p:nvSpPr>
            <p:spPr>
              <a:xfrm>
                <a:off x="6124" y="305"/>
                <a:ext cx="839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9" name="Google Shape;369;g1b10e807018_0_28"/>
            <p:cNvSpPr/>
            <p:nvPr/>
          </p:nvSpPr>
          <p:spPr>
            <a:xfrm>
              <a:off x="625397" y="4336406"/>
              <a:ext cx="105376" cy="177232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1b10e807018_0_28"/>
            <p:cNvSpPr/>
            <p:nvPr/>
          </p:nvSpPr>
          <p:spPr>
            <a:xfrm>
              <a:off x="598771" y="3644382"/>
              <a:ext cx="158083" cy="138353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1b10e807018_0_28"/>
            <p:cNvSpPr/>
            <p:nvPr/>
          </p:nvSpPr>
          <p:spPr>
            <a:xfrm>
              <a:off x="597941" y="2949079"/>
              <a:ext cx="160289" cy="14211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2" name="Google Shape;372;g1b10e807018_0_28"/>
            <p:cNvGrpSpPr/>
            <p:nvPr/>
          </p:nvGrpSpPr>
          <p:grpSpPr>
            <a:xfrm>
              <a:off x="614039" y="2221163"/>
              <a:ext cx="127131" cy="173780"/>
              <a:chOff x="2597" y="4163"/>
              <a:chExt cx="215" cy="294"/>
            </a:xfrm>
          </p:grpSpPr>
          <p:sp>
            <p:nvSpPr>
              <p:cNvPr id="373" name="Google Shape;373;g1b10e807018_0_28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g1b10e807018_0_28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g1b10e807018_0_28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g1b10e807018_0_28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7" name="Google Shape;377;g1b10e807018_0_28"/>
            <p:cNvGrpSpPr/>
            <p:nvPr/>
          </p:nvGrpSpPr>
          <p:grpSpPr>
            <a:xfrm>
              <a:off x="596845" y="5823027"/>
              <a:ext cx="162023" cy="186674"/>
              <a:chOff x="1039" y="1681"/>
              <a:chExt cx="1068" cy="1230"/>
            </a:xfrm>
          </p:grpSpPr>
          <p:sp>
            <p:nvSpPr>
              <p:cNvPr id="378" name="Google Shape;378;g1b10e807018_0_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9" name="Google Shape;379;g1b10e807018_0_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0" name="Google Shape;380;g1b10e807018_0_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1" name="Google Shape;381;g1b10e807018_0_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2" name="Google Shape;382;g1b10e807018_0_28"/>
            <p:cNvGrpSpPr/>
            <p:nvPr/>
          </p:nvGrpSpPr>
          <p:grpSpPr>
            <a:xfrm>
              <a:off x="594443" y="5066831"/>
              <a:ext cx="167269" cy="202676"/>
              <a:chOff x="2647" y="1727"/>
              <a:chExt cx="192" cy="233"/>
            </a:xfrm>
          </p:grpSpPr>
          <p:sp>
            <p:nvSpPr>
              <p:cNvPr id="383" name="Google Shape;383;g1b10e807018_0_2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g1b10e807018_0_2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25FDE97-71B1-B34B-1B71-C63DD6BF9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6" y="1341064"/>
            <a:ext cx="3976979" cy="47449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1F0F15-E284-0F2E-2DDF-DC28B2C72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931" y="957596"/>
            <a:ext cx="3753003" cy="548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93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10e807018_0_28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분석 과정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(2)-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뉴스 기사 키워드 분석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63" name="Google Shape;363;g1b10e807018_0_28"/>
          <p:cNvGrpSpPr/>
          <p:nvPr/>
        </p:nvGrpSpPr>
        <p:grpSpPr>
          <a:xfrm>
            <a:off x="581527" y="419993"/>
            <a:ext cx="358273" cy="6018000"/>
            <a:chOff x="581527" y="419993"/>
            <a:chExt cx="358273" cy="6018000"/>
          </a:xfrm>
        </p:grpSpPr>
        <p:cxnSp>
          <p:nvCxnSpPr>
            <p:cNvPr id="364" name="Google Shape;364;g1b10e807018_0_28"/>
            <p:cNvCxnSpPr/>
            <p:nvPr/>
          </p:nvCxnSpPr>
          <p:spPr>
            <a:xfrm>
              <a:off x="939800" y="419993"/>
              <a:ext cx="0" cy="6018000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5" name="Google Shape;365;g1b10e807018_0_28"/>
            <p:cNvSpPr/>
            <p:nvPr/>
          </p:nvSpPr>
          <p:spPr>
            <a:xfrm>
              <a:off x="612262" y="1494240"/>
              <a:ext cx="131643" cy="173724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6" name="Google Shape;366;g1b10e807018_0_28"/>
            <p:cNvGrpSpPr/>
            <p:nvPr/>
          </p:nvGrpSpPr>
          <p:grpSpPr>
            <a:xfrm>
              <a:off x="581527" y="787428"/>
              <a:ext cx="192558" cy="153313"/>
              <a:chOff x="6124" y="305"/>
              <a:chExt cx="839" cy="668"/>
            </a:xfrm>
          </p:grpSpPr>
          <p:sp>
            <p:nvSpPr>
              <p:cNvPr id="367" name="Google Shape;367;g1b10e807018_0_28"/>
              <p:cNvSpPr/>
              <p:nvPr/>
            </p:nvSpPr>
            <p:spPr>
              <a:xfrm>
                <a:off x="6244" y="440"/>
                <a:ext cx="599" cy="53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8" name="Google Shape;368;g1b10e807018_0_28"/>
              <p:cNvSpPr/>
              <p:nvPr/>
            </p:nvSpPr>
            <p:spPr>
              <a:xfrm>
                <a:off x="6124" y="305"/>
                <a:ext cx="839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9" name="Google Shape;369;g1b10e807018_0_28"/>
            <p:cNvSpPr/>
            <p:nvPr/>
          </p:nvSpPr>
          <p:spPr>
            <a:xfrm>
              <a:off x="625397" y="4336406"/>
              <a:ext cx="105376" cy="177232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1b10e807018_0_28"/>
            <p:cNvSpPr/>
            <p:nvPr/>
          </p:nvSpPr>
          <p:spPr>
            <a:xfrm>
              <a:off x="598771" y="3644382"/>
              <a:ext cx="158083" cy="138353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1b10e807018_0_28"/>
            <p:cNvSpPr/>
            <p:nvPr/>
          </p:nvSpPr>
          <p:spPr>
            <a:xfrm>
              <a:off x="597941" y="2949079"/>
              <a:ext cx="160289" cy="14211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2" name="Google Shape;372;g1b10e807018_0_28"/>
            <p:cNvGrpSpPr/>
            <p:nvPr/>
          </p:nvGrpSpPr>
          <p:grpSpPr>
            <a:xfrm>
              <a:off x="614039" y="2221163"/>
              <a:ext cx="127131" cy="173780"/>
              <a:chOff x="2597" y="4163"/>
              <a:chExt cx="215" cy="294"/>
            </a:xfrm>
          </p:grpSpPr>
          <p:sp>
            <p:nvSpPr>
              <p:cNvPr id="373" name="Google Shape;373;g1b10e807018_0_28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g1b10e807018_0_28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g1b10e807018_0_28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g1b10e807018_0_28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7" name="Google Shape;377;g1b10e807018_0_28"/>
            <p:cNvGrpSpPr/>
            <p:nvPr/>
          </p:nvGrpSpPr>
          <p:grpSpPr>
            <a:xfrm>
              <a:off x="596845" y="5823027"/>
              <a:ext cx="162023" cy="186674"/>
              <a:chOff x="1039" y="1681"/>
              <a:chExt cx="1068" cy="1230"/>
            </a:xfrm>
          </p:grpSpPr>
          <p:sp>
            <p:nvSpPr>
              <p:cNvPr id="378" name="Google Shape;378;g1b10e807018_0_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9" name="Google Shape;379;g1b10e807018_0_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0" name="Google Shape;380;g1b10e807018_0_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1" name="Google Shape;381;g1b10e807018_0_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2" name="Google Shape;382;g1b10e807018_0_28"/>
            <p:cNvGrpSpPr/>
            <p:nvPr/>
          </p:nvGrpSpPr>
          <p:grpSpPr>
            <a:xfrm>
              <a:off x="594443" y="5066831"/>
              <a:ext cx="167269" cy="202676"/>
              <a:chOff x="2647" y="1727"/>
              <a:chExt cx="192" cy="233"/>
            </a:xfrm>
          </p:grpSpPr>
          <p:sp>
            <p:nvSpPr>
              <p:cNvPr id="383" name="Google Shape;383;g1b10e807018_0_2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g1b10e807018_0_2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6427D8B-69EA-E6E9-2B26-214CD4291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181" y="1494239"/>
            <a:ext cx="9741926" cy="1382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FF761F-3433-0D6C-B0D0-944E3F908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049121"/>
            <a:ext cx="9753600" cy="1685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7ECDF0-BC48-0CFD-F629-5E76CA1C8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0" y="4865850"/>
            <a:ext cx="3257550" cy="1466850"/>
          </a:xfrm>
          <a:prstGeom prst="rect">
            <a:avLst/>
          </a:prstGeom>
        </p:spPr>
      </p:pic>
      <p:sp>
        <p:nvSpPr>
          <p:cNvPr id="10" name="Google Shape;507;p10">
            <a:extLst>
              <a:ext uri="{FF2B5EF4-FFF2-40B4-BE49-F238E27FC236}">
                <a16:creationId xmlns:a16="http://schemas.microsoft.com/office/drawing/2014/main" id="{2CEB2852-6A66-6A12-CD02-2DDB4CCBEBCF}"/>
              </a:ext>
            </a:extLst>
          </p:cNvPr>
          <p:cNvSpPr/>
          <p:nvPr/>
        </p:nvSpPr>
        <p:spPr>
          <a:xfrm>
            <a:off x="5704551" y="5218396"/>
            <a:ext cx="460706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품사 </a:t>
            </a:r>
            <a:r>
              <a:rPr lang="ko-KR" altLang="en-US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태깅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패키지 </a:t>
            </a:r>
            <a:r>
              <a:rPr lang="en-US" altLang="ko-KR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Okt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사용하여 </a:t>
            </a:r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명사만을 추출</a:t>
            </a:r>
            <a:endParaRPr lang="en-US" altLang="ko-KR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546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10e807018_0_28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분석 결과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(2)-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뉴스 기사 키워드 분석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63" name="Google Shape;363;g1b10e807018_0_28"/>
          <p:cNvGrpSpPr/>
          <p:nvPr/>
        </p:nvGrpSpPr>
        <p:grpSpPr>
          <a:xfrm>
            <a:off x="581527" y="419993"/>
            <a:ext cx="358273" cy="6018000"/>
            <a:chOff x="581527" y="419993"/>
            <a:chExt cx="358273" cy="6018000"/>
          </a:xfrm>
        </p:grpSpPr>
        <p:cxnSp>
          <p:nvCxnSpPr>
            <p:cNvPr id="364" name="Google Shape;364;g1b10e807018_0_28"/>
            <p:cNvCxnSpPr/>
            <p:nvPr/>
          </p:nvCxnSpPr>
          <p:spPr>
            <a:xfrm>
              <a:off x="939800" y="419993"/>
              <a:ext cx="0" cy="6018000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5" name="Google Shape;365;g1b10e807018_0_28"/>
            <p:cNvSpPr/>
            <p:nvPr/>
          </p:nvSpPr>
          <p:spPr>
            <a:xfrm>
              <a:off x="612262" y="1494240"/>
              <a:ext cx="131643" cy="173724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6" name="Google Shape;366;g1b10e807018_0_28"/>
            <p:cNvGrpSpPr/>
            <p:nvPr/>
          </p:nvGrpSpPr>
          <p:grpSpPr>
            <a:xfrm>
              <a:off x="581527" y="787428"/>
              <a:ext cx="192558" cy="153313"/>
              <a:chOff x="6124" y="305"/>
              <a:chExt cx="839" cy="668"/>
            </a:xfrm>
          </p:grpSpPr>
          <p:sp>
            <p:nvSpPr>
              <p:cNvPr id="367" name="Google Shape;367;g1b10e807018_0_28"/>
              <p:cNvSpPr/>
              <p:nvPr/>
            </p:nvSpPr>
            <p:spPr>
              <a:xfrm>
                <a:off x="6244" y="440"/>
                <a:ext cx="599" cy="53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8" name="Google Shape;368;g1b10e807018_0_28"/>
              <p:cNvSpPr/>
              <p:nvPr/>
            </p:nvSpPr>
            <p:spPr>
              <a:xfrm>
                <a:off x="6124" y="305"/>
                <a:ext cx="839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9" name="Google Shape;369;g1b10e807018_0_28"/>
            <p:cNvSpPr/>
            <p:nvPr/>
          </p:nvSpPr>
          <p:spPr>
            <a:xfrm>
              <a:off x="625397" y="4336406"/>
              <a:ext cx="105376" cy="177232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1b10e807018_0_28"/>
            <p:cNvSpPr/>
            <p:nvPr/>
          </p:nvSpPr>
          <p:spPr>
            <a:xfrm>
              <a:off x="598771" y="3644382"/>
              <a:ext cx="158083" cy="138353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1b10e807018_0_28"/>
            <p:cNvSpPr/>
            <p:nvPr/>
          </p:nvSpPr>
          <p:spPr>
            <a:xfrm>
              <a:off x="597941" y="2949079"/>
              <a:ext cx="160289" cy="14211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2" name="Google Shape;372;g1b10e807018_0_28"/>
            <p:cNvGrpSpPr/>
            <p:nvPr/>
          </p:nvGrpSpPr>
          <p:grpSpPr>
            <a:xfrm>
              <a:off x="614039" y="2221163"/>
              <a:ext cx="127131" cy="173780"/>
              <a:chOff x="2597" y="4163"/>
              <a:chExt cx="215" cy="294"/>
            </a:xfrm>
          </p:grpSpPr>
          <p:sp>
            <p:nvSpPr>
              <p:cNvPr id="373" name="Google Shape;373;g1b10e807018_0_28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g1b10e807018_0_28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g1b10e807018_0_28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g1b10e807018_0_28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7" name="Google Shape;377;g1b10e807018_0_28"/>
            <p:cNvGrpSpPr/>
            <p:nvPr/>
          </p:nvGrpSpPr>
          <p:grpSpPr>
            <a:xfrm>
              <a:off x="596845" y="5823027"/>
              <a:ext cx="162023" cy="186674"/>
              <a:chOff x="1039" y="1681"/>
              <a:chExt cx="1068" cy="1230"/>
            </a:xfrm>
          </p:grpSpPr>
          <p:sp>
            <p:nvSpPr>
              <p:cNvPr id="378" name="Google Shape;378;g1b10e807018_0_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9" name="Google Shape;379;g1b10e807018_0_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0" name="Google Shape;380;g1b10e807018_0_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1" name="Google Shape;381;g1b10e807018_0_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2" name="Google Shape;382;g1b10e807018_0_28"/>
            <p:cNvGrpSpPr/>
            <p:nvPr/>
          </p:nvGrpSpPr>
          <p:grpSpPr>
            <a:xfrm>
              <a:off x="594443" y="5066831"/>
              <a:ext cx="167269" cy="202676"/>
              <a:chOff x="2647" y="1727"/>
              <a:chExt cx="192" cy="233"/>
            </a:xfrm>
          </p:grpSpPr>
          <p:sp>
            <p:nvSpPr>
              <p:cNvPr id="383" name="Google Shape;383;g1b10e807018_0_2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g1b10e807018_0_2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98E2629-FE09-267C-BB80-E1F768F0F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123" y="1146323"/>
            <a:ext cx="4653917" cy="4996117"/>
          </a:xfrm>
          <a:prstGeom prst="rect">
            <a:avLst/>
          </a:prstGeom>
        </p:spPr>
      </p:pic>
      <p:pic>
        <p:nvPicPr>
          <p:cNvPr id="5" name="그림 4" descr="텍스트이(가) 표시된 사진">
            <a:extLst>
              <a:ext uri="{FF2B5EF4-FFF2-40B4-BE49-F238E27FC236}">
                <a16:creationId xmlns:a16="http://schemas.microsoft.com/office/drawing/2014/main" id="{F32D5F5F-B008-BD5D-9B2E-5C823780E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036" y="1485845"/>
            <a:ext cx="5813395" cy="43600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4885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10e807018_0_28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분석 과정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(3) 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뉴스 기사 제목의 감성 분석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63" name="Google Shape;363;g1b10e807018_0_28"/>
          <p:cNvGrpSpPr/>
          <p:nvPr/>
        </p:nvGrpSpPr>
        <p:grpSpPr>
          <a:xfrm>
            <a:off x="581527" y="419993"/>
            <a:ext cx="358273" cy="6018000"/>
            <a:chOff x="581527" y="419993"/>
            <a:chExt cx="358273" cy="6018000"/>
          </a:xfrm>
        </p:grpSpPr>
        <p:cxnSp>
          <p:nvCxnSpPr>
            <p:cNvPr id="364" name="Google Shape;364;g1b10e807018_0_28"/>
            <p:cNvCxnSpPr/>
            <p:nvPr/>
          </p:nvCxnSpPr>
          <p:spPr>
            <a:xfrm>
              <a:off x="939800" y="419993"/>
              <a:ext cx="0" cy="6018000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5" name="Google Shape;365;g1b10e807018_0_28"/>
            <p:cNvSpPr/>
            <p:nvPr/>
          </p:nvSpPr>
          <p:spPr>
            <a:xfrm>
              <a:off x="612262" y="1494240"/>
              <a:ext cx="131643" cy="173724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6" name="Google Shape;366;g1b10e807018_0_28"/>
            <p:cNvGrpSpPr/>
            <p:nvPr/>
          </p:nvGrpSpPr>
          <p:grpSpPr>
            <a:xfrm>
              <a:off x="581527" y="787428"/>
              <a:ext cx="192558" cy="153313"/>
              <a:chOff x="6124" y="305"/>
              <a:chExt cx="839" cy="668"/>
            </a:xfrm>
          </p:grpSpPr>
          <p:sp>
            <p:nvSpPr>
              <p:cNvPr id="367" name="Google Shape;367;g1b10e807018_0_28"/>
              <p:cNvSpPr/>
              <p:nvPr/>
            </p:nvSpPr>
            <p:spPr>
              <a:xfrm>
                <a:off x="6244" y="440"/>
                <a:ext cx="599" cy="53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8" name="Google Shape;368;g1b10e807018_0_28"/>
              <p:cNvSpPr/>
              <p:nvPr/>
            </p:nvSpPr>
            <p:spPr>
              <a:xfrm>
                <a:off x="6124" y="305"/>
                <a:ext cx="839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9" name="Google Shape;369;g1b10e807018_0_28"/>
            <p:cNvSpPr/>
            <p:nvPr/>
          </p:nvSpPr>
          <p:spPr>
            <a:xfrm>
              <a:off x="625397" y="4336406"/>
              <a:ext cx="105376" cy="177232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1b10e807018_0_28"/>
            <p:cNvSpPr/>
            <p:nvPr/>
          </p:nvSpPr>
          <p:spPr>
            <a:xfrm>
              <a:off x="598771" y="3644382"/>
              <a:ext cx="158083" cy="138353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1b10e807018_0_28"/>
            <p:cNvSpPr/>
            <p:nvPr/>
          </p:nvSpPr>
          <p:spPr>
            <a:xfrm>
              <a:off x="597941" y="2949079"/>
              <a:ext cx="160289" cy="14211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2" name="Google Shape;372;g1b10e807018_0_28"/>
            <p:cNvGrpSpPr/>
            <p:nvPr/>
          </p:nvGrpSpPr>
          <p:grpSpPr>
            <a:xfrm>
              <a:off x="614039" y="2221163"/>
              <a:ext cx="127131" cy="173780"/>
              <a:chOff x="2597" y="4163"/>
              <a:chExt cx="215" cy="294"/>
            </a:xfrm>
          </p:grpSpPr>
          <p:sp>
            <p:nvSpPr>
              <p:cNvPr id="373" name="Google Shape;373;g1b10e807018_0_28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g1b10e807018_0_28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g1b10e807018_0_28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g1b10e807018_0_28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7" name="Google Shape;377;g1b10e807018_0_28"/>
            <p:cNvGrpSpPr/>
            <p:nvPr/>
          </p:nvGrpSpPr>
          <p:grpSpPr>
            <a:xfrm>
              <a:off x="596845" y="5823027"/>
              <a:ext cx="162023" cy="186674"/>
              <a:chOff x="1039" y="1681"/>
              <a:chExt cx="1068" cy="1230"/>
            </a:xfrm>
          </p:grpSpPr>
          <p:sp>
            <p:nvSpPr>
              <p:cNvPr id="378" name="Google Shape;378;g1b10e807018_0_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9" name="Google Shape;379;g1b10e807018_0_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0" name="Google Shape;380;g1b10e807018_0_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1" name="Google Shape;381;g1b10e807018_0_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2" name="Google Shape;382;g1b10e807018_0_28"/>
            <p:cNvGrpSpPr/>
            <p:nvPr/>
          </p:nvGrpSpPr>
          <p:grpSpPr>
            <a:xfrm>
              <a:off x="594443" y="5066831"/>
              <a:ext cx="167269" cy="202676"/>
              <a:chOff x="2647" y="1727"/>
              <a:chExt cx="192" cy="233"/>
            </a:xfrm>
          </p:grpSpPr>
          <p:sp>
            <p:nvSpPr>
              <p:cNvPr id="383" name="Google Shape;383;g1b10e807018_0_2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g1b10e807018_0_2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720AD67-D91D-DCBA-A630-595084D8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57" y="1267536"/>
            <a:ext cx="6838950" cy="1752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28DA7A-93ED-FA61-57CD-0BA83557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326" y="940741"/>
            <a:ext cx="5165235" cy="4705617"/>
          </a:xfrm>
          <a:prstGeom prst="rect">
            <a:avLst/>
          </a:prstGeom>
        </p:spPr>
      </p:pic>
      <p:sp>
        <p:nvSpPr>
          <p:cNvPr id="13" name="Google Shape;507;p10">
            <a:extLst>
              <a:ext uri="{FF2B5EF4-FFF2-40B4-BE49-F238E27FC236}">
                <a16:creationId xmlns:a16="http://schemas.microsoft.com/office/drawing/2014/main" id="{8F945D04-91C3-A015-9C0D-5E1A95D44C39}"/>
              </a:ext>
            </a:extLst>
          </p:cNvPr>
          <p:cNvSpPr/>
          <p:nvPr/>
        </p:nvSpPr>
        <p:spPr>
          <a:xfrm>
            <a:off x="1345529" y="3221613"/>
            <a:ext cx="460706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 리뷰 텍스트 데이터 </a:t>
            </a:r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특성 벡터화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작업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로지스틱 회귀 모델을 이용한 </a:t>
            </a:r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감성 분류 모델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구축</a:t>
            </a:r>
            <a:endParaRPr lang="en-US" altLang="ko-KR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27075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10e807018_0_28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분석 과정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(3) 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뉴스 기사 제목의 감성 분석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63" name="Google Shape;363;g1b10e807018_0_28"/>
          <p:cNvGrpSpPr/>
          <p:nvPr/>
        </p:nvGrpSpPr>
        <p:grpSpPr>
          <a:xfrm>
            <a:off x="581527" y="419993"/>
            <a:ext cx="358273" cy="6018000"/>
            <a:chOff x="581527" y="419993"/>
            <a:chExt cx="358273" cy="6018000"/>
          </a:xfrm>
        </p:grpSpPr>
        <p:cxnSp>
          <p:nvCxnSpPr>
            <p:cNvPr id="364" name="Google Shape;364;g1b10e807018_0_28"/>
            <p:cNvCxnSpPr/>
            <p:nvPr/>
          </p:nvCxnSpPr>
          <p:spPr>
            <a:xfrm>
              <a:off x="939800" y="419993"/>
              <a:ext cx="0" cy="6018000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5" name="Google Shape;365;g1b10e807018_0_28"/>
            <p:cNvSpPr/>
            <p:nvPr/>
          </p:nvSpPr>
          <p:spPr>
            <a:xfrm>
              <a:off x="612262" y="1494240"/>
              <a:ext cx="131643" cy="173724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6" name="Google Shape;366;g1b10e807018_0_28"/>
            <p:cNvGrpSpPr/>
            <p:nvPr/>
          </p:nvGrpSpPr>
          <p:grpSpPr>
            <a:xfrm>
              <a:off x="581527" y="787428"/>
              <a:ext cx="192558" cy="153313"/>
              <a:chOff x="6124" y="305"/>
              <a:chExt cx="839" cy="668"/>
            </a:xfrm>
          </p:grpSpPr>
          <p:sp>
            <p:nvSpPr>
              <p:cNvPr id="367" name="Google Shape;367;g1b10e807018_0_28"/>
              <p:cNvSpPr/>
              <p:nvPr/>
            </p:nvSpPr>
            <p:spPr>
              <a:xfrm>
                <a:off x="6244" y="440"/>
                <a:ext cx="599" cy="53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8" name="Google Shape;368;g1b10e807018_0_28"/>
              <p:cNvSpPr/>
              <p:nvPr/>
            </p:nvSpPr>
            <p:spPr>
              <a:xfrm>
                <a:off x="6124" y="305"/>
                <a:ext cx="839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9" name="Google Shape;369;g1b10e807018_0_28"/>
            <p:cNvSpPr/>
            <p:nvPr/>
          </p:nvSpPr>
          <p:spPr>
            <a:xfrm>
              <a:off x="625397" y="4336406"/>
              <a:ext cx="105376" cy="177232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1b10e807018_0_28"/>
            <p:cNvSpPr/>
            <p:nvPr/>
          </p:nvSpPr>
          <p:spPr>
            <a:xfrm>
              <a:off x="598771" y="3644382"/>
              <a:ext cx="158083" cy="138353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1b10e807018_0_28"/>
            <p:cNvSpPr/>
            <p:nvPr/>
          </p:nvSpPr>
          <p:spPr>
            <a:xfrm>
              <a:off x="597941" y="2949079"/>
              <a:ext cx="160289" cy="14211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2" name="Google Shape;372;g1b10e807018_0_28"/>
            <p:cNvGrpSpPr/>
            <p:nvPr/>
          </p:nvGrpSpPr>
          <p:grpSpPr>
            <a:xfrm>
              <a:off x="614039" y="2221163"/>
              <a:ext cx="127131" cy="173780"/>
              <a:chOff x="2597" y="4163"/>
              <a:chExt cx="215" cy="294"/>
            </a:xfrm>
          </p:grpSpPr>
          <p:sp>
            <p:nvSpPr>
              <p:cNvPr id="373" name="Google Shape;373;g1b10e807018_0_28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g1b10e807018_0_28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g1b10e807018_0_28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g1b10e807018_0_28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7" name="Google Shape;377;g1b10e807018_0_28"/>
            <p:cNvGrpSpPr/>
            <p:nvPr/>
          </p:nvGrpSpPr>
          <p:grpSpPr>
            <a:xfrm>
              <a:off x="596845" y="5823027"/>
              <a:ext cx="162023" cy="186674"/>
              <a:chOff x="1039" y="1681"/>
              <a:chExt cx="1068" cy="1230"/>
            </a:xfrm>
          </p:grpSpPr>
          <p:sp>
            <p:nvSpPr>
              <p:cNvPr id="378" name="Google Shape;378;g1b10e807018_0_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9" name="Google Shape;379;g1b10e807018_0_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0" name="Google Shape;380;g1b10e807018_0_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1" name="Google Shape;381;g1b10e807018_0_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2" name="Google Shape;382;g1b10e807018_0_28"/>
            <p:cNvGrpSpPr/>
            <p:nvPr/>
          </p:nvGrpSpPr>
          <p:grpSpPr>
            <a:xfrm>
              <a:off x="594443" y="5066831"/>
              <a:ext cx="167269" cy="202676"/>
              <a:chOff x="2647" y="1727"/>
              <a:chExt cx="192" cy="233"/>
            </a:xfrm>
          </p:grpSpPr>
          <p:sp>
            <p:nvSpPr>
              <p:cNvPr id="383" name="Google Shape;383;g1b10e807018_0_2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g1b10e807018_0_2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64FED45-0927-B73D-B2AC-F9CDEE008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6" y="1300082"/>
            <a:ext cx="7019925" cy="2209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44E4C1-4090-5C71-5CF0-970362ED3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125" y="4336406"/>
            <a:ext cx="4962525" cy="676275"/>
          </a:xfrm>
          <a:prstGeom prst="rect">
            <a:avLst/>
          </a:prstGeom>
        </p:spPr>
      </p:pic>
      <p:sp>
        <p:nvSpPr>
          <p:cNvPr id="6" name="Google Shape;507;p10">
            <a:extLst>
              <a:ext uri="{FF2B5EF4-FFF2-40B4-BE49-F238E27FC236}">
                <a16:creationId xmlns:a16="http://schemas.microsoft.com/office/drawing/2014/main" id="{A61A5B89-59E9-EFD1-BFCA-9D3FACADC133}"/>
              </a:ext>
            </a:extLst>
          </p:cNvPr>
          <p:cNvSpPr/>
          <p:nvPr/>
        </p:nvSpPr>
        <p:spPr>
          <a:xfrm>
            <a:off x="1488932" y="3713558"/>
            <a:ext cx="886489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뉴스 기사 제목에서 한글 이외의 문자 제거 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</a:t>
            </a:r>
            <a:r>
              <a:rPr lang="ko-KR" altLang="en-US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</a:t>
            </a:r>
            <a:r>
              <a:rPr lang="en-US" altLang="ko-KR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en-US" altLang="ko-KR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507;p10">
            <a:extLst>
              <a:ext uri="{FF2B5EF4-FFF2-40B4-BE49-F238E27FC236}">
                <a16:creationId xmlns:a16="http://schemas.microsoft.com/office/drawing/2014/main" id="{6566C1EB-CB0A-7CC2-9F6A-A59B3A0477DB}"/>
              </a:ext>
            </a:extLst>
          </p:cNvPr>
          <p:cNvSpPr/>
          <p:nvPr/>
        </p:nvSpPr>
        <p:spPr>
          <a:xfrm>
            <a:off x="1470026" y="5126686"/>
            <a:ext cx="460706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특성 벡터화</a:t>
            </a:r>
            <a:endParaRPr lang="en-US" altLang="ko-KR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감성 분석</a:t>
            </a:r>
            <a:endParaRPr lang="en-US" altLang="ko-KR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03531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10e807018_0_28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분석 결과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(3) 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 뉴스 기사 제목의 감성 분석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63" name="Google Shape;363;g1b10e807018_0_28"/>
          <p:cNvGrpSpPr/>
          <p:nvPr/>
        </p:nvGrpSpPr>
        <p:grpSpPr>
          <a:xfrm>
            <a:off x="581527" y="419993"/>
            <a:ext cx="358273" cy="6018000"/>
            <a:chOff x="581527" y="419993"/>
            <a:chExt cx="358273" cy="6018000"/>
          </a:xfrm>
        </p:grpSpPr>
        <p:cxnSp>
          <p:nvCxnSpPr>
            <p:cNvPr id="364" name="Google Shape;364;g1b10e807018_0_28"/>
            <p:cNvCxnSpPr/>
            <p:nvPr/>
          </p:nvCxnSpPr>
          <p:spPr>
            <a:xfrm>
              <a:off x="939800" y="419993"/>
              <a:ext cx="0" cy="6018000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5" name="Google Shape;365;g1b10e807018_0_28"/>
            <p:cNvSpPr/>
            <p:nvPr/>
          </p:nvSpPr>
          <p:spPr>
            <a:xfrm>
              <a:off x="612262" y="1494240"/>
              <a:ext cx="131643" cy="173724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6" name="Google Shape;366;g1b10e807018_0_28"/>
            <p:cNvGrpSpPr/>
            <p:nvPr/>
          </p:nvGrpSpPr>
          <p:grpSpPr>
            <a:xfrm>
              <a:off x="581527" y="787428"/>
              <a:ext cx="192558" cy="153313"/>
              <a:chOff x="6124" y="305"/>
              <a:chExt cx="839" cy="668"/>
            </a:xfrm>
          </p:grpSpPr>
          <p:sp>
            <p:nvSpPr>
              <p:cNvPr id="367" name="Google Shape;367;g1b10e807018_0_28"/>
              <p:cNvSpPr/>
              <p:nvPr/>
            </p:nvSpPr>
            <p:spPr>
              <a:xfrm>
                <a:off x="6244" y="440"/>
                <a:ext cx="599" cy="53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8" name="Google Shape;368;g1b10e807018_0_28"/>
              <p:cNvSpPr/>
              <p:nvPr/>
            </p:nvSpPr>
            <p:spPr>
              <a:xfrm>
                <a:off x="6124" y="305"/>
                <a:ext cx="839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9" name="Google Shape;369;g1b10e807018_0_28"/>
            <p:cNvSpPr/>
            <p:nvPr/>
          </p:nvSpPr>
          <p:spPr>
            <a:xfrm>
              <a:off x="625397" y="4336406"/>
              <a:ext cx="105376" cy="177232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1b10e807018_0_28"/>
            <p:cNvSpPr/>
            <p:nvPr/>
          </p:nvSpPr>
          <p:spPr>
            <a:xfrm>
              <a:off x="598771" y="3644382"/>
              <a:ext cx="158083" cy="138353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1b10e807018_0_28"/>
            <p:cNvSpPr/>
            <p:nvPr/>
          </p:nvSpPr>
          <p:spPr>
            <a:xfrm>
              <a:off x="597941" y="2949079"/>
              <a:ext cx="160289" cy="14211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2" name="Google Shape;372;g1b10e807018_0_28"/>
            <p:cNvGrpSpPr/>
            <p:nvPr/>
          </p:nvGrpSpPr>
          <p:grpSpPr>
            <a:xfrm>
              <a:off x="614039" y="2221163"/>
              <a:ext cx="127131" cy="173780"/>
              <a:chOff x="2597" y="4163"/>
              <a:chExt cx="215" cy="294"/>
            </a:xfrm>
          </p:grpSpPr>
          <p:sp>
            <p:nvSpPr>
              <p:cNvPr id="373" name="Google Shape;373;g1b10e807018_0_28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g1b10e807018_0_28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g1b10e807018_0_28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g1b10e807018_0_28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7" name="Google Shape;377;g1b10e807018_0_28"/>
            <p:cNvGrpSpPr/>
            <p:nvPr/>
          </p:nvGrpSpPr>
          <p:grpSpPr>
            <a:xfrm>
              <a:off x="596845" y="5823027"/>
              <a:ext cx="162023" cy="186674"/>
              <a:chOff x="1039" y="1681"/>
              <a:chExt cx="1068" cy="1230"/>
            </a:xfrm>
          </p:grpSpPr>
          <p:sp>
            <p:nvSpPr>
              <p:cNvPr id="378" name="Google Shape;378;g1b10e807018_0_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9" name="Google Shape;379;g1b10e807018_0_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0" name="Google Shape;380;g1b10e807018_0_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1" name="Google Shape;381;g1b10e807018_0_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2" name="Google Shape;382;g1b10e807018_0_28"/>
            <p:cNvGrpSpPr/>
            <p:nvPr/>
          </p:nvGrpSpPr>
          <p:grpSpPr>
            <a:xfrm>
              <a:off x="594443" y="5066831"/>
              <a:ext cx="167269" cy="202676"/>
              <a:chOff x="2647" y="1727"/>
              <a:chExt cx="192" cy="233"/>
            </a:xfrm>
          </p:grpSpPr>
          <p:sp>
            <p:nvSpPr>
              <p:cNvPr id="383" name="Google Shape;383;g1b10e807018_0_2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g1b10e807018_0_2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AEC3DC3-C764-7D82-7304-54678F1E9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79" y="1440983"/>
            <a:ext cx="4928723" cy="39760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BE4299-2713-E94B-7F1F-72FA23AB9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41" y="1440990"/>
            <a:ext cx="4928723" cy="39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5EB"/>
            </a:gs>
            <a:gs pos="50000">
              <a:srgbClr val="E6E5EB"/>
            </a:gs>
            <a:gs pos="100000">
              <a:srgbClr val="F9E000"/>
            </a:gs>
          </a:gsLst>
          <a:lin ang="4200000" scaled="0"/>
          <a:tileRect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3413500" y="2451470"/>
            <a:ext cx="5365000" cy="195506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주제 선정 이유</a:t>
            </a:r>
            <a:endParaRPr lang="en-US" sz="60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86810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5EB"/>
            </a:gs>
            <a:gs pos="50000">
              <a:srgbClr val="E6E5EB"/>
            </a:gs>
            <a:gs pos="100000">
              <a:srgbClr val="F9E000"/>
            </a:gs>
          </a:gsLst>
          <a:lin ang="4200000" scaled="0"/>
          <a:tileRect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3413500" y="2451470"/>
            <a:ext cx="5365000" cy="195506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결론</a:t>
            </a:r>
            <a:endParaRPr lang="en-US" sz="5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49672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10e807018_0_1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결론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cxnSp>
        <p:nvCxnSpPr>
          <p:cNvPr id="277" name="Google Shape;277;g1b10e807018_0_1"/>
          <p:cNvCxnSpPr/>
          <p:nvPr/>
        </p:nvCxnSpPr>
        <p:spPr>
          <a:xfrm>
            <a:off x="939800" y="419993"/>
            <a:ext cx="0" cy="6018000"/>
          </a:xfrm>
          <a:prstGeom prst="straightConnector1">
            <a:avLst/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8" name="Google Shape;278;g1b10e807018_0_1"/>
          <p:cNvSpPr/>
          <p:nvPr/>
        </p:nvSpPr>
        <p:spPr>
          <a:xfrm>
            <a:off x="612262" y="1494240"/>
            <a:ext cx="131643" cy="173724"/>
          </a:xfrm>
          <a:custGeom>
            <a:avLst/>
            <a:gdLst/>
            <a:ahLst/>
            <a:cxnLst/>
            <a:rect l="l" t="t" r="r" b="b"/>
            <a:pathLst>
              <a:path w="9310" h="12286" extrusionOk="0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g1b10e807018_0_1"/>
          <p:cNvSpPr/>
          <p:nvPr/>
        </p:nvSpPr>
        <p:spPr>
          <a:xfrm>
            <a:off x="625397" y="4336406"/>
            <a:ext cx="105376" cy="177232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1b10e807018_0_1"/>
          <p:cNvSpPr/>
          <p:nvPr/>
        </p:nvSpPr>
        <p:spPr>
          <a:xfrm>
            <a:off x="597941" y="2949079"/>
            <a:ext cx="160289" cy="142114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5" name="Google Shape;285;g1b10e807018_0_1"/>
          <p:cNvGrpSpPr/>
          <p:nvPr/>
        </p:nvGrpSpPr>
        <p:grpSpPr>
          <a:xfrm>
            <a:off x="614039" y="2221163"/>
            <a:ext cx="127131" cy="173780"/>
            <a:chOff x="2597" y="4163"/>
            <a:chExt cx="215" cy="294"/>
          </a:xfrm>
        </p:grpSpPr>
        <p:sp>
          <p:nvSpPr>
            <p:cNvPr id="286" name="Google Shape;286;g1b10e807018_0_1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7" name="Google Shape;287;g1b10e807018_0_1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g1b10e807018_0_1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g1b10e807018_0_1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90" name="Google Shape;290;g1b10e807018_0_1"/>
          <p:cNvGrpSpPr/>
          <p:nvPr/>
        </p:nvGrpSpPr>
        <p:grpSpPr>
          <a:xfrm>
            <a:off x="596845" y="5823027"/>
            <a:ext cx="162023" cy="186674"/>
            <a:chOff x="1039" y="1681"/>
            <a:chExt cx="1068" cy="1230"/>
          </a:xfrm>
        </p:grpSpPr>
        <p:sp>
          <p:nvSpPr>
            <p:cNvPr id="291" name="Google Shape;291;g1b10e807018_0_1"/>
            <p:cNvSpPr/>
            <p:nvPr/>
          </p:nvSpPr>
          <p:spPr>
            <a:xfrm>
              <a:off x="1039" y="1681"/>
              <a:ext cx="1068" cy="1097"/>
            </a:xfrm>
            <a:custGeom>
              <a:avLst/>
              <a:gdLst/>
              <a:ahLst/>
              <a:cxnLst/>
              <a:rect l="l" t="t" r="r" b="b"/>
              <a:pathLst>
                <a:path w="3212" h="3298" extrusionOk="0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2" name="Google Shape;292;g1b10e807018_0_1"/>
            <p:cNvSpPr/>
            <p:nvPr/>
          </p:nvSpPr>
          <p:spPr>
            <a:xfrm>
              <a:off x="1398" y="2746"/>
              <a:ext cx="213" cy="132"/>
            </a:xfrm>
            <a:custGeom>
              <a:avLst/>
              <a:gdLst/>
              <a:ahLst/>
              <a:cxnLst/>
              <a:rect l="l" t="t" r="r" b="b"/>
              <a:pathLst>
                <a:path w="635" h="398" extrusionOk="0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3" name="Google Shape;293;g1b10e807018_0_1"/>
            <p:cNvSpPr/>
            <p:nvPr/>
          </p:nvSpPr>
          <p:spPr>
            <a:xfrm>
              <a:off x="1655" y="2515"/>
              <a:ext cx="176" cy="179"/>
            </a:xfrm>
            <a:custGeom>
              <a:avLst/>
              <a:gdLst/>
              <a:ahLst/>
              <a:cxnLst/>
              <a:rect l="l" t="t" r="r" b="b"/>
              <a:pathLst>
                <a:path w="528" h="538" extrusionOk="0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4" name="Google Shape;294;g1b10e807018_0_1"/>
            <p:cNvSpPr/>
            <p:nvPr/>
          </p:nvSpPr>
          <p:spPr>
            <a:xfrm>
              <a:off x="1665" y="2702"/>
              <a:ext cx="205" cy="209"/>
            </a:xfrm>
            <a:custGeom>
              <a:avLst/>
              <a:gdLst/>
              <a:ahLst/>
              <a:cxnLst/>
              <a:rect l="l" t="t" r="r" b="b"/>
              <a:pathLst>
                <a:path w="613" h="630" extrusionOk="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95" name="Google Shape;295;g1b10e807018_0_1"/>
          <p:cNvGrpSpPr/>
          <p:nvPr/>
        </p:nvGrpSpPr>
        <p:grpSpPr>
          <a:xfrm>
            <a:off x="594443" y="5066831"/>
            <a:ext cx="167269" cy="202676"/>
            <a:chOff x="2647" y="1727"/>
            <a:chExt cx="192" cy="233"/>
          </a:xfrm>
        </p:grpSpPr>
        <p:sp>
          <p:nvSpPr>
            <p:cNvPr id="296" name="Google Shape;296;g1b10e807018_0_1"/>
            <p:cNvSpPr/>
            <p:nvPr/>
          </p:nvSpPr>
          <p:spPr>
            <a:xfrm>
              <a:off x="2699" y="1727"/>
              <a:ext cx="140" cy="152"/>
            </a:xfrm>
            <a:custGeom>
              <a:avLst/>
              <a:gdLst/>
              <a:ahLst/>
              <a:cxnLst/>
              <a:rect l="l" t="t" r="r" b="b"/>
              <a:pathLst>
                <a:path w="421" h="455" extrusionOk="0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7" name="Google Shape;297;g1b10e807018_0_1"/>
            <p:cNvSpPr/>
            <p:nvPr/>
          </p:nvSpPr>
          <p:spPr>
            <a:xfrm>
              <a:off x="2647" y="1856"/>
              <a:ext cx="76" cy="104"/>
            </a:xfrm>
            <a:custGeom>
              <a:avLst/>
              <a:gdLst/>
              <a:ahLst/>
              <a:cxnLst/>
              <a:rect l="l" t="t" r="r" b="b"/>
              <a:pathLst>
                <a:path w="226" h="314" extrusionOk="0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" name="Google Shape;158;p4">
            <a:extLst>
              <a:ext uri="{FF2B5EF4-FFF2-40B4-BE49-F238E27FC236}">
                <a16:creationId xmlns:a16="http://schemas.microsoft.com/office/drawing/2014/main" id="{3E934915-4D76-4C58-F940-34843608F2DA}"/>
              </a:ext>
            </a:extLst>
          </p:cNvPr>
          <p:cNvGrpSpPr/>
          <p:nvPr/>
        </p:nvGrpSpPr>
        <p:grpSpPr>
          <a:xfrm>
            <a:off x="581527" y="787428"/>
            <a:ext cx="193117" cy="153620"/>
            <a:chOff x="6124" y="305"/>
            <a:chExt cx="841" cy="669"/>
          </a:xfrm>
          <a:solidFill>
            <a:srgbClr val="D8D8D8"/>
          </a:solidFill>
        </p:grpSpPr>
        <p:sp>
          <p:nvSpPr>
            <p:cNvPr id="3" name="Google Shape;159;p4">
              <a:extLst>
                <a:ext uri="{FF2B5EF4-FFF2-40B4-BE49-F238E27FC236}">
                  <a16:creationId xmlns:a16="http://schemas.microsoft.com/office/drawing/2014/main" id="{ED92D095-1A30-725D-500E-03CE078FDDC5}"/>
                </a:ext>
              </a:extLst>
            </p:cNvPr>
            <p:cNvSpPr/>
            <p:nvPr/>
          </p:nvSpPr>
          <p:spPr>
            <a:xfrm>
              <a:off x="6244" y="440"/>
              <a:ext cx="601" cy="534"/>
            </a:xfrm>
            <a:custGeom>
              <a:avLst/>
              <a:gdLst/>
              <a:ahLst/>
              <a:cxnLst/>
              <a:rect l="l" t="t" r="r" b="b"/>
              <a:pathLst>
                <a:path w="1802" h="1602" extrusionOk="0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" name="Google Shape;160;p4">
              <a:extLst>
                <a:ext uri="{FF2B5EF4-FFF2-40B4-BE49-F238E27FC236}">
                  <a16:creationId xmlns:a16="http://schemas.microsoft.com/office/drawing/2014/main" id="{1DEA4B46-A4C8-AAE6-DF16-964BD79D51AD}"/>
                </a:ext>
              </a:extLst>
            </p:cNvPr>
            <p:cNvSpPr/>
            <p:nvPr/>
          </p:nvSpPr>
          <p:spPr>
            <a:xfrm>
              <a:off x="6124" y="305"/>
              <a:ext cx="841" cy="394"/>
            </a:xfrm>
            <a:custGeom>
              <a:avLst/>
              <a:gdLst/>
              <a:ahLst/>
              <a:cxnLst/>
              <a:rect l="l" t="t" r="r" b="b"/>
              <a:pathLst>
                <a:path w="2522" h="1181" extrusionOk="0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" name="Google Shape;341;p8">
            <a:extLst>
              <a:ext uri="{FF2B5EF4-FFF2-40B4-BE49-F238E27FC236}">
                <a16:creationId xmlns:a16="http://schemas.microsoft.com/office/drawing/2014/main" id="{8CC513F3-C30A-C426-A4EF-5A48D01A3479}"/>
              </a:ext>
            </a:extLst>
          </p:cNvPr>
          <p:cNvSpPr/>
          <p:nvPr/>
        </p:nvSpPr>
        <p:spPr>
          <a:xfrm>
            <a:off x="598771" y="3644382"/>
            <a:ext cx="158629" cy="138832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3FB00-6D60-149F-C19C-2EC2D4E02211}"/>
              </a:ext>
            </a:extLst>
          </p:cNvPr>
          <p:cNvSpPr txBox="1"/>
          <p:nvPr/>
        </p:nvSpPr>
        <p:spPr>
          <a:xfrm>
            <a:off x="1132513" y="1072693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▶ 코드 결과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063991-52FB-D605-9BB4-EE0B624B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523" y="1494240"/>
            <a:ext cx="10180735" cy="44929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7E6F95B-97AB-A012-2520-19CD743B0485}"/>
              </a:ext>
            </a:extLst>
          </p:cNvPr>
          <p:cNvSpPr/>
          <p:nvPr/>
        </p:nvSpPr>
        <p:spPr>
          <a:xfrm>
            <a:off x="1941534" y="3783214"/>
            <a:ext cx="851770" cy="3002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67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10e807018_0_1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결론</a:t>
            </a:r>
            <a:endParaRPr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E6A51C-F18A-AD28-B4AA-93059EEA03EE}"/>
              </a:ext>
            </a:extLst>
          </p:cNvPr>
          <p:cNvSpPr txBox="1"/>
          <p:nvPr/>
        </p:nvSpPr>
        <p:spPr>
          <a:xfrm>
            <a:off x="5542002" y="4103849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FF0000"/>
                </a:solidFill>
              </a:rPr>
              <a:t>VS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EE7999A-C973-A159-4EF9-21E14BBFF3EB}"/>
              </a:ext>
            </a:extLst>
          </p:cNvPr>
          <p:cNvGrpSpPr/>
          <p:nvPr/>
        </p:nvGrpSpPr>
        <p:grpSpPr>
          <a:xfrm>
            <a:off x="1306323" y="1411648"/>
            <a:ext cx="10109720" cy="520839"/>
            <a:chOff x="1306323" y="1411648"/>
            <a:chExt cx="10109720" cy="52083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E1205B-4DFF-71F1-EFA8-1FA8FFA84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6332" y="1423374"/>
              <a:ext cx="10109711" cy="489180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DB4D7BF-B5EB-7B29-E5E4-7F78A986AB00}"/>
                </a:ext>
              </a:extLst>
            </p:cNvPr>
            <p:cNvSpPr/>
            <p:nvPr/>
          </p:nvSpPr>
          <p:spPr>
            <a:xfrm>
              <a:off x="1306323" y="1411648"/>
              <a:ext cx="1690877" cy="4891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8F356D9-6950-D862-77F5-8555E1B7D866}"/>
                </a:ext>
              </a:extLst>
            </p:cNvPr>
            <p:cNvSpPr/>
            <p:nvPr/>
          </p:nvSpPr>
          <p:spPr>
            <a:xfrm>
              <a:off x="9725166" y="1443307"/>
              <a:ext cx="1690877" cy="489180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3057403-1BF6-90C9-03D9-9A27DB1A9FCB}"/>
              </a:ext>
            </a:extLst>
          </p:cNvPr>
          <p:cNvGrpSpPr/>
          <p:nvPr/>
        </p:nvGrpSpPr>
        <p:grpSpPr>
          <a:xfrm>
            <a:off x="1293623" y="2421787"/>
            <a:ext cx="10122425" cy="510483"/>
            <a:chOff x="1293623" y="2421787"/>
            <a:chExt cx="10122425" cy="51048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172909C-2240-45DB-A687-CE7A31ECC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6331" y="2443090"/>
              <a:ext cx="10109717" cy="489180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7C6EAF1-8128-96A1-E48A-ECE0FABAFD01}"/>
                </a:ext>
              </a:extLst>
            </p:cNvPr>
            <p:cNvSpPr/>
            <p:nvPr/>
          </p:nvSpPr>
          <p:spPr>
            <a:xfrm>
              <a:off x="1293623" y="2430315"/>
              <a:ext cx="1690877" cy="4891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5C905D4-AC6D-F6C6-C037-690F5ADB32EE}"/>
                </a:ext>
              </a:extLst>
            </p:cNvPr>
            <p:cNvSpPr/>
            <p:nvPr/>
          </p:nvSpPr>
          <p:spPr>
            <a:xfrm>
              <a:off x="9725166" y="2421787"/>
              <a:ext cx="1690877" cy="489180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184ABE8-A3D3-FCBC-3BA8-1685FBCF9FCB}"/>
              </a:ext>
            </a:extLst>
          </p:cNvPr>
          <p:cNvGrpSpPr/>
          <p:nvPr/>
        </p:nvGrpSpPr>
        <p:grpSpPr>
          <a:xfrm>
            <a:off x="1293623" y="3461316"/>
            <a:ext cx="10122424" cy="496832"/>
            <a:chOff x="1293623" y="3461316"/>
            <a:chExt cx="10122424" cy="496832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8948DBA-6F50-2760-ED77-2BA02CD4E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6331" y="3462806"/>
              <a:ext cx="10109716" cy="48918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1C76D3-7405-65C8-78BC-0F5D0F00CB0A}"/>
                </a:ext>
              </a:extLst>
            </p:cNvPr>
            <p:cNvSpPr/>
            <p:nvPr/>
          </p:nvSpPr>
          <p:spPr>
            <a:xfrm>
              <a:off x="1293623" y="3461316"/>
              <a:ext cx="1690877" cy="4891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AB957C7-6516-9F69-E15A-B2582E4E75CB}"/>
                </a:ext>
              </a:extLst>
            </p:cNvPr>
            <p:cNvSpPr/>
            <p:nvPr/>
          </p:nvSpPr>
          <p:spPr>
            <a:xfrm>
              <a:off x="9725166" y="3468968"/>
              <a:ext cx="1690877" cy="489180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CEAD99-9BDA-610E-35A7-772F8FF82E08}"/>
              </a:ext>
            </a:extLst>
          </p:cNvPr>
          <p:cNvGrpSpPr/>
          <p:nvPr/>
        </p:nvGrpSpPr>
        <p:grpSpPr>
          <a:xfrm>
            <a:off x="1306323" y="5268017"/>
            <a:ext cx="10109720" cy="490670"/>
            <a:chOff x="1306323" y="5268017"/>
            <a:chExt cx="10109720" cy="49067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F118249-3340-8F5B-6CD1-5F33AFE5A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6323" y="5269507"/>
              <a:ext cx="10109720" cy="489180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AA05CF2-D66B-F923-918E-7CE03B98D45D}"/>
                </a:ext>
              </a:extLst>
            </p:cNvPr>
            <p:cNvSpPr/>
            <p:nvPr/>
          </p:nvSpPr>
          <p:spPr>
            <a:xfrm>
              <a:off x="1306323" y="5268017"/>
              <a:ext cx="1690877" cy="4891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6FB1778-F788-D5CB-FEBC-7392CD26839D}"/>
                </a:ext>
              </a:extLst>
            </p:cNvPr>
            <p:cNvSpPr/>
            <p:nvPr/>
          </p:nvSpPr>
          <p:spPr>
            <a:xfrm>
              <a:off x="9725165" y="5268017"/>
              <a:ext cx="1690877" cy="489180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218F5B-E3D9-3E13-2E3C-B26F697437DA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7372584-50FB-C7E8-FD7D-99FA26CF151A}"/>
                </a:ext>
              </a:extLst>
            </p:cNvPr>
            <p:cNvGrpSpPr/>
            <p:nvPr/>
          </p:nvGrpSpPr>
          <p:grpSpPr>
            <a:xfrm>
              <a:off x="581527" y="787428"/>
              <a:ext cx="193117" cy="5222353"/>
              <a:chOff x="581527" y="787428"/>
              <a:chExt cx="193117" cy="5222353"/>
            </a:xfrm>
          </p:grpSpPr>
          <p:sp>
            <p:nvSpPr>
              <p:cNvPr id="5" name="Google Shape;394;p13">
                <a:extLst>
                  <a:ext uri="{FF2B5EF4-FFF2-40B4-BE49-F238E27FC236}">
                    <a16:creationId xmlns:a16="http://schemas.microsoft.com/office/drawing/2014/main" id="{8858DD68-E7A3-99B7-A240-FAB8831F86E7}"/>
                  </a:ext>
                </a:extLst>
              </p:cNvPr>
              <p:cNvSpPr/>
              <p:nvPr/>
            </p:nvSpPr>
            <p:spPr>
              <a:xfrm>
                <a:off x="612262" y="1494240"/>
                <a:ext cx="131646" cy="173731"/>
              </a:xfrm>
              <a:custGeom>
                <a:avLst/>
                <a:gdLst/>
                <a:ahLst/>
                <a:cxnLst/>
                <a:rect l="l" t="t" r="r" b="b"/>
                <a:pathLst>
                  <a:path w="9310" h="12286" extrusionOk="0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" name="Google Shape;398;p13">
                <a:extLst>
                  <a:ext uri="{FF2B5EF4-FFF2-40B4-BE49-F238E27FC236}">
                    <a16:creationId xmlns:a16="http://schemas.microsoft.com/office/drawing/2014/main" id="{1B5C9D5E-D127-E734-766D-78CAC8D88A9D}"/>
                  </a:ext>
                </a:extLst>
              </p:cNvPr>
              <p:cNvSpPr/>
              <p:nvPr/>
            </p:nvSpPr>
            <p:spPr>
              <a:xfrm>
                <a:off x="625397" y="4336406"/>
                <a:ext cx="105376" cy="17723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4045" extrusionOk="0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" name="Google Shape;399;p13">
                <a:extLst>
                  <a:ext uri="{FF2B5EF4-FFF2-40B4-BE49-F238E27FC236}">
                    <a16:creationId xmlns:a16="http://schemas.microsoft.com/office/drawing/2014/main" id="{358C8423-7F61-986A-FE15-4DDF56768868}"/>
                  </a:ext>
                </a:extLst>
              </p:cNvPr>
              <p:cNvSpPr/>
              <p:nvPr/>
            </p:nvSpPr>
            <p:spPr>
              <a:xfrm>
                <a:off x="598771" y="3644382"/>
                <a:ext cx="158629" cy="138832"/>
              </a:xfrm>
              <a:custGeom>
                <a:avLst/>
                <a:gdLst/>
                <a:ahLst/>
                <a:cxnLst/>
                <a:rect l="l" t="t" r="r" b="b"/>
                <a:pathLst>
                  <a:path w="448462" h="392491" extrusionOk="0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" name="Google Shape;400;p13">
                <a:extLst>
                  <a:ext uri="{FF2B5EF4-FFF2-40B4-BE49-F238E27FC236}">
                    <a16:creationId xmlns:a16="http://schemas.microsoft.com/office/drawing/2014/main" id="{A74EBCFF-3C59-6205-E516-F508F1716DB0}"/>
                  </a:ext>
                </a:extLst>
              </p:cNvPr>
              <p:cNvSpPr/>
              <p:nvPr/>
            </p:nvSpPr>
            <p:spPr>
              <a:xfrm>
                <a:off x="597941" y="2949079"/>
                <a:ext cx="160288" cy="142111"/>
              </a:xfrm>
              <a:custGeom>
                <a:avLst/>
                <a:gdLst/>
                <a:ahLst/>
                <a:cxnLst/>
                <a:rect l="l" t="t" r="r" b="b"/>
                <a:pathLst>
                  <a:path w="3491" h="3097" extrusionOk="0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" name="Google Shape;401;p13">
                <a:extLst>
                  <a:ext uri="{FF2B5EF4-FFF2-40B4-BE49-F238E27FC236}">
                    <a16:creationId xmlns:a16="http://schemas.microsoft.com/office/drawing/2014/main" id="{F309BA3D-26E3-A3F2-08F8-5562C6064044}"/>
                  </a:ext>
                </a:extLst>
              </p:cNvPr>
              <p:cNvGrpSpPr/>
              <p:nvPr/>
            </p:nvGrpSpPr>
            <p:grpSpPr>
              <a:xfrm>
                <a:off x="614039" y="2221163"/>
                <a:ext cx="128093" cy="174724"/>
                <a:chOff x="2597" y="4163"/>
                <a:chExt cx="217" cy="296"/>
              </a:xfrm>
            </p:grpSpPr>
            <p:sp>
              <p:nvSpPr>
                <p:cNvPr id="23" name="Google Shape;402;p13">
                  <a:extLst>
                    <a:ext uri="{FF2B5EF4-FFF2-40B4-BE49-F238E27FC236}">
                      <a16:creationId xmlns:a16="http://schemas.microsoft.com/office/drawing/2014/main" id="{D9C1685A-FE48-A9CE-772F-27FB137BBF94}"/>
                    </a:ext>
                  </a:extLst>
                </p:cNvPr>
                <p:cNvSpPr/>
                <p:nvPr/>
              </p:nvSpPr>
              <p:spPr>
                <a:xfrm>
                  <a:off x="2630" y="4163"/>
                  <a:ext cx="151" cy="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1942" extrusionOk="0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403;p13">
                  <a:extLst>
                    <a:ext uri="{FF2B5EF4-FFF2-40B4-BE49-F238E27FC236}">
                      <a16:creationId xmlns:a16="http://schemas.microsoft.com/office/drawing/2014/main" id="{9D3D24FD-A4E5-8756-7234-39B27A902279}"/>
                    </a:ext>
                  </a:extLst>
                </p:cNvPr>
                <p:cNvSpPr/>
                <p:nvPr/>
              </p:nvSpPr>
              <p:spPr>
                <a:xfrm>
                  <a:off x="2664" y="4250"/>
                  <a:ext cx="83" cy="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300" extrusionOk="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404;p13">
                  <a:extLst>
                    <a:ext uri="{FF2B5EF4-FFF2-40B4-BE49-F238E27FC236}">
                      <a16:creationId xmlns:a16="http://schemas.microsoft.com/office/drawing/2014/main" id="{460E9267-48E9-BEE0-5747-CB39CF8646F2}"/>
                    </a:ext>
                  </a:extLst>
                </p:cNvPr>
                <p:cNvSpPr/>
                <p:nvPr/>
              </p:nvSpPr>
              <p:spPr>
                <a:xfrm>
                  <a:off x="2597" y="4335"/>
                  <a:ext cx="217" cy="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" h="1360" extrusionOk="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405;p13">
                  <a:extLst>
                    <a:ext uri="{FF2B5EF4-FFF2-40B4-BE49-F238E27FC236}">
                      <a16:creationId xmlns:a16="http://schemas.microsoft.com/office/drawing/2014/main" id="{AC507880-D772-35B5-D06E-8ADB6FE88DD2}"/>
                    </a:ext>
                  </a:extLst>
                </p:cNvPr>
                <p:cNvSpPr/>
                <p:nvPr/>
              </p:nvSpPr>
              <p:spPr>
                <a:xfrm>
                  <a:off x="2689" y="4347"/>
                  <a:ext cx="34" cy="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" h="915" extrusionOk="0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0" name="Google Shape;406;p13">
                <a:extLst>
                  <a:ext uri="{FF2B5EF4-FFF2-40B4-BE49-F238E27FC236}">
                    <a16:creationId xmlns:a16="http://schemas.microsoft.com/office/drawing/2014/main" id="{4D612752-2A50-3078-B38A-35727B21BDB4}"/>
                  </a:ext>
                </a:extLst>
              </p:cNvPr>
              <p:cNvGrpSpPr/>
              <p:nvPr/>
            </p:nvGrpSpPr>
            <p:grpSpPr>
              <a:xfrm>
                <a:off x="596845" y="5823027"/>
                <a:ext cx="162480" cy="186754"/>
                <a:chOff x="1039" y="1681"/>
                <a:chExt cx="1071" cy="1231"/>
              </a:xfrm>
            </p:grpSpPr>
            <p:sp>
              <p:nvSpPr>
                <p:cNvPr id="18" name="Google Shape;407;p13">
                  <a:extLst>
                    <a:ext uri="{FF2B5EF4-FFF2-40B4-BE49-F238E27FC236}">
                      <a16:creationId xmlns:a16="http://schemas.microsoft.com/office/drawing/2014/main" id="{5F0193D5-B1FB-F500-162E-970A44458282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71" cy="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" name="Google Shape;408;p13">
                  <a:extLst>
                    <a:ext uri="{FF2B5EF4-FFF2-40B4-BE49-F238E27FC236}">
                      <a16:creationId xmlns:a16="http://schemas.microsoft.com/office/drawing/2014/main" id="{5FD4CF3C-9556-12A3-6ABE-C832848622F4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2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0" name="Google Shape;409;p13">
                  <a:extLst>
                    <a:ext uri="{FF2B5EF4-FFF2-40B4-BE49-F238E27FC236}">
                      <a16:creationId xmlns:a16="http://schemas.microsoft.com/office/drawing/2014/main" id="{2B838AB4-9DF5-7CC4-D5F3-A98DD5B97094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410;p13">
                  <a:extLst>
                    <a:ext uri="{FF2B5EF4-FFF2-40B4-BE49-F238E27FC236}">
                      <a16:creationId xmlns:a16="http://schemas.microsoft.com/office/drawing/2014/main" id="{7038DA19-72D1-4C65-1227-3FB91682EBBE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" name="Google Shape;411;p13">
                <a:extLst>
                  <a:ext uri="{FF2B5EF4-FFF2-40B4-BE49-F238E27FC236}">
                    <a16:creationId xmlns:a16="http://schemas.microsoft.com/office/drawing/2014/main" id="{AE5F7786-31C8-129D-FCBA-4D19F8BDDF4C}"/>
                  </a:ext>
                </a:extLst>
              </p:cNvPr>
              <p:cNvGrpSpPr/>
              <p:nvPr/>
            </p:nvGrpSpPr>
            <p:grpSpPr>
              <a:xfrm>
                <a:off x="594443" y="5066831"/>
                <a:ext cx="167284" cy="203007"/>
                <a:chOff x="2647" y="1727"/>
                <a:chExt cx="192" cy="233"/>
              </a:xfrm>
              <a:solidFill>
                <a:srgbClr val="7F7F7F"/>
              </a:solidFill>
            </p:grpSpPr>
            <p:sp>
              <p:nvSpPr>
                <p:cNvPr id="15" name="Google Shape;412;p13">
                  <a:extLst>
                    <a:ext uri="{FF2B5EF4-FFF2-40B4-BE49-F238E27FC236}">
                      <a16:creationId xmlns:a16="http://schemas.microsoft.com/office/drawing/2014/main" id="{FD11EF34-9A19-1874-A384-56E59BDDD47C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413;p13">
                  <a:extLst>
                    <a:ext uri="{FF2B5EF4-FFF2-40B4-BE49-F238E27FC236}">
                      <a16:creationId xmlns:a16="http://schemas.microsoft.com/office/drawing/2014/main" id="{E7C66EA9-F323-A469-A16D-2729C8CEB8B6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158;p4">
                <a:extLst>
                  <a:ext uri="{FF2B5EF4-FFF2-40B4-BE49-F238E27FC236}">
                    <a16:creationId xmlns:a16="http://schemas.microsoft.com/office/drawing/2014/main" id="{0688FBE5-0859-6CB6-09F2-F4666C1AFCFF}"/>
                  </a:ext>
                </a:extLst>
              </p:cNvPr>
              <p:cNvGrpSpPr/>
              <p:nvPr/>
            </p:nvGrpSpPr>
            <p:grpSpPr>
              <a:xfrm>
                <a:off x="581527" y="787428"/>
                <a:ext cx="193117" cy="153620"/>
                <a:chOff x="6124" y="305"/>
                <a:chExt cx="841" cy="669"/>
              </a:xfrm>
              <a:solidFill>
                <a:srgbClr val="D8D8D8"/>
              </a:solidFill>
            </p:grpSpPr>
            <p:sp>
              <p:nvSpPr>
                <p:cNvPr id="13" name="Google Shape;159;p4">
                  <a:extLst>
                    <a:ext uri="{FF2B5EF4-FFF2-40B4-BE49-F238E27FC236}">
                      <a16:creationId xmlns:a16="http://schemas.microsoft.com/office/drawing/2014/main" id="{B95A57E3-0BBB-C655-B9E6-A123C182B483}"/>
                    </a:ext>
                  </a:extLst>
                </p:cNvPr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" h="1602" extrusionOk="0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160;p4">
                  <a:extLst>
                    <a:ext uri="{FF2B5EF4-FFF2-40B4-BE49-F238E27FC236}">
                      <a16:creationId xmlns:a16="http://schemas.microsoft.com/office/drawing/2014/main" id="{EC9A2A9F-37DE-DD73-A6B6-4240283A6092}"/>
                    </a:ext>
                  </a:extLst>
                </p:cNvPr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2" h="1181" extrusionOk="0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cxnSp>
          <p:nvCxnSpPr>
            <p:cNvPr id="4" name="Google Shape;393;p13">
              <a:extLst>
                <a:ext uri="{FF2B5EF4-FFF2-40B4-BE49-F238E27FC236}">
                  <a16:creationId xmlns:a16="http://schemas.microsoft.com/office/drawing/2014/main" id="{0D2239B7-2154-4EBF-20DC-F32A74CA04A0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126507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10e807018_0_28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결론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63" name="Google Shape;363;g1b10e807018_0_28"/>
          <p:cNvGrpSpPr/>
          <p:nvPr/>
        </p:nvGrpSpPr>
        <p:grpSpPr>
          <a:xfrm>
            <a:off x="581527" y="419993"/>
            <a:ext cx="358273" cy="6018000"/>
            <a:chOff x="581527" y="419993"/>
            <a:chExt cx="358273" cy="6018000"/>
          </a:xfrm>
        </p:grpSpPr>
        <p:cxnSp>
          <p:nvCxnSpPr>
            <p:cNvPr id="364" name="Google Shape;364;g1b10e807018_0_28"/>
            <p:cNvCxnSpPr/>
            <p:nvPr/>
          </p:nvCxnSpPr>
          <p:spPr>
            <a:xfrm>
              <a:off x="939800" y="419993"/>
              <a:ext cx="0" cy="6018000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5" name="Google Shape;365;g1b10e807018_0_28"/>
            <p:cNvSpPr/>
            <p:nvPr/>
          </p:nvSpPr>
          <p:spPr>
            <a:xfrm>
              <a:off x="612262" y="1494240"/>
              <a:ext cx="131643" cy="173724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6" name="Google Shape;366;g1b10e807018_0_28"/>
            <p:cNvGrpSpPr/>
            <p:nvPr/>
          </p:nvGrpSpPr>
          <p:grpSpPr>
            <a:xfrm>
              <a:off x="581527" y="787428"/>
              <a:ext cx="192558" cy="153313"/>
              <a:chOff x="6124" y="305"/>
              <a:chExt cx="839" cy="668"/>
            </a:xfrm>
          </p:grpSpPr>
          <p:sp>
            <p:nvSpPr>
              <p:cNvPr id="367" name="Google Shape;367;g1b10e807018_0_28"/>
              <p:cNvSpPr/>
              <p:nvPr/>
            </p:nvSpPr>
            <p:spPr>
              <a:xfrm>
                <a:off x="6244" y="440"/>
                <a:ext cx="599" cy="53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8" name="Google Shape;368;g1b10e807018_0_28"/>
              <p:cNvSpPr/>
              <p:nvPr/>
            </p:nvSpPr>
            <p:spPr>
              <a:xfrm>
                <a:off x="6124" y="305"/>
                <a:ext cx="839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9" name="Google Shape;369;g1b10e807018_0_28"/>
            <p:cNvSpPr/>
            <p:nvPr/>
          </p:nvSpPr>
          <p:spPr>
            <a:xfrm>
              <a:off x="625397" y="4336406"/>
              <a:ext cx="105376" cy="177232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1b10e807018_0_28"/>
            <p:cNvSpPr/>
            <p:nvPr/>
          </p:nvSpPr>
          <p:spPr>
            <a:xfrm>
              <a:off x="598771" y="3644382"/>
              <a:ext cx="158083" cy="138353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1b10e807018_0_28"/>
            <p:cNvSpPr/>
            <p:nvPr/>
          </p:nvSpPr>
          <p:spPr>
            <a:xfrm>
              <a:off x="597941" y="2949079"/>
              <a:ext cx="160289" cy="14211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2" name="Google Shape;372;g1b10e807018_0_28"/>
            <p:cNvGrpSpPr/>
            <p:nvPr/>
          </p:nvGrpSpPr>
          <p:grpSpPr>
            <a:xfrm>
              <a:off x="614039" y="2221163"/>
              <a:ext cx="127131" cy="173780"/>
              <a:chOff x="2597" y="4163"/>
              <a:chExt cx="215" cy="294"/>
            </a:xfrm>
          </p:grpSpPr>
          <p:sp>
            <p:nvSpPr>
              <p:cNvPr id="373" name="Google Shape;373;g1b10e807018_0_28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g1b10e807018_0_28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g1b10e807018_0_28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g1b10e807018_0_28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7" name="Google Shape;377;g1b10e807018_0_28"/>
            <p:cNvGrpSpPr/>
            <p:nvPr/>
          </p:nvGrpSpPr>
          <p:grpSpPr>
            <a:xfrm>
              <a:off x="596845" y="5823027"/>
              <a:ext cx="162023" cy="186674"/>
              <a:chOff x="1039" y="1681"/>
              <a:chExt cx="1068" cy="1230"/>
            </a:xfrm>
          </p:grpSpPr>
          <p:sp>
            <p:nvSpPr>
              <p:cNvPr id="378" name="Google Shape;378;g1b10e807018_0_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9" name="Google Shape;379;g1b10e807018_0_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0" name="Google Shape;380;g1b10e807018_0_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1" name="Google Shape;381;g1b10e807018_0_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2" name="Google Shape;382;g1b10e807018_0_28"/>
            <p:cNvGrpSpPr/>
            <p:nvPr/>
          </p:nvGrpSpPr>
          <p:grpSpPr>
            <a:xfrm>
              <a:off x="594443" y="5066831"/>
              <a:ext cx="167269" cy="202676"/>
              <a:chOff x="2647" y="1727"/>
              <a:chExt cx="192" cy="233"/>
            </a:xfrm>
          </p:grpSpPr>
          <p:sp>
            <p:nvSpPr>
              <p:cNvPr id="383" name="Google Shape;383;g1b10e807018_0_2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g1b10e807018_0_2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98E2629-FE09-267C-BB80-E1F768F0F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123" y="1146323"/>
            <a:ext cx="4653917" cy="4996117"/>
          </a:xfrm>
          <a:prstGeom prst="rect">
            <a:avLst/>
          </a:prstGeom>
        </p:spPr>
      </p:pic>
      <p:pic>
        <p:nvPicPr>
          <p:cNvPr id="5" name="그림 4" descr="텍스트이(가) 표시된 사진">
            <a:extLst>
              <a:ext uri="{FF2B5EF4-FFF2-40B4-BE49-F238E27FC236}">
                <a16:creationId xmlns:a16="http://schemas.microsoft.com/office/drawing/2014/main" id="{F32D5F5F-B008-BD5D-9B2E-5C823780E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036" y="1485845"/>
            <a:ext cx="5813395" cy="43600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924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10e807018_0_28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결론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63" name="Google Shape;363;g1b10e807018_0_28"/>
          <p:cNvGrpSpPr/>
          <p:nvPr/>
        </p:nvGrpSpPr>
        <p:grpSpPr>
          <a:xfrm>
            <a:off x="581527" y="419993"/>
            <a:ext cx="358273" cy="6018000"/>
            <a:chOff x="581527" y="419993"/>
            <a:chExt cx="358273" cy="6018000"/>
          </a:xfrm>
        </p:grpSpPr>
        <p:cxnSp>
          <p:nvCxnSpPr>
            <p:cNvPr id="364" name="Google Shape;364;g1b10e807018_0_28"/>
            <p:cNvCxnSpPr/>
            <p:nvPr/>
          </p:nvCxnSpPr>
          <p:spPr>
            <a:xfrm>
              <a:off x="939800" y="419993"/>
              <a:ext cx="0" cy="6018000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5" name="Google Shape;365;g1b10e807018_0_28"/>
            <p:cNvSpPr/>
            <p:nvPr/>
          </p:nvSpPr>
          <p:spPr>
            <a:xfrm>
              <a:off x="612262" y="1494240"/>
              <a:ext cx="131643" cy="173724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6" name="Google Shape;366;g1b10e807018_0_28"/>
            <p:cNvGrpSpPr/>
            <p:nvPr/>
          </p:nvGrpSpPr>
          <p:grpSpPr>
            <a:xfrm>
              <a:off x="581527" y="787428"/>
              <a:ext cx="192558" cy="153313"/>
              <a:chOff x="6124" y="305"/>
              <a:chExt cx="839" cy="668"/>
            </a:xfrm>
          </p:grpSpPr>
          <p:sp>
            <p:nvSpPr>
              <p:cNvPr id="367" name="Google Shape;367;g1b10e807018_0_28"/>
              <p:cNvSpPr/>
              <p:nvPr/>
            </p:nvSpPr>
            <p:spPr>
              <a:xfrm>
                <a:off x="6244" y="440"/>
                <a:ext cx="599" cy="53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8" name="Google Shape;368;g1b10e807018_0_28"/>
              <p:cNvSpPr/>
              <p:nvPr/>
            </p:nvSpPr>
            <p:spPr>
              <a:xfrm>
                <a:off x="6124" y="305"/>
                <a:ext cx="839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9" name="Google Shape;369;g1b10e807018_0_28"/>
            <p:cNvSpPr/>
            <p:nvPr/>
          </p:nvSpPr>
          <p:spPr>
            <a:xfrm>
              <a:off x="625397" y="4336406"/>
              <a:ext cx="105376" cy="177232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1b10e807018_0_28"/>
            <p:cNvSpPr/>
            <p:nvPr/>
          </p:nvSpPr>
          <p:spPr>
            <a:xfrm>
              <a:off x="598771" y="3644382"/>
              <a:ext cx="158083" cy="138353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1b10e807018_0_28"/>
            <p:cNvSpPr/>
            <p:nvPr/>
          </p:nvSpPr>
          <p:spPr>
            <a:xfrm>
              <a:off x="597941" y="2949079"/>
              <a:ext cx="160289" cy="14211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2" name="Google Shape;372;g1b10e807018_0_28"/>
            <p:cNvGrpSpPr/>
            <p:nvPr/>
          </p:nvGrpSpPr>
          <p:grpSpPr>
            <a:xfrm>
              <a:off x="614039" y="2221163"/>
              <a:ext cx="127131" cy="173780"/>
              <a:chOff x="2597" y="4163"/>
              <a:chExt cx="215" cy="294"/>
            </a:xfrm>
          </p:grpSpPr>
          <p:sp>
            <p:nvSpPr>
              <p:cNvPr id="373" name="Google Shape;373;g1b10e807018_0_28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g1b10e807018_0_28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g1b10e807018_0_28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g1b10e807018_0_28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7" name="Google Shape;377;g1b10e807018_0_28"/>
            <p:cNvGrpSpPr/>
            <p:nvPr/>
          </p:nvGrpSpPr>
          <p:grpSpPr>
            <a:xfrm>
              <a:off x="596845" y="5823027"/>
              <a:ext cx="162023" cy="186674"/>
              <a:chOff x="1039" y="1681"/>
              <a:chExt cx="1068" cy="1230"/>
            </a:xfrm>
          </p:grpSpPr>
          <p:sp>
            <p:nvSpPr>
              <p:cNvPr id="378" name="Google Shape;378;g1b10e807018_0_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9" name="Google Shape;379;g1b10e807018_0_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0" name="Google Shape;380;g1b10e807018_0_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1" name="Google Shape;381;g1b10e807018_0_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2" name="Google Shape;382;g1b10e807018_0_28"/>
            <p:cNvGrpSpPr/>
            <p:nvPr/>
          </p:nvGrpSpPr>
          <p:grpSpPr>
            <a:xfrm>
              <a:off x="594443" y="5066831"/>
              <a:ext cx="167269" cy="202676"/>
              <a:chOff x="2647" y="1727"/>
              <a:chExt cx="192" cy="233"/>
            </a:xfrm>
          </p:grpSpPr>
          <p:sp>
            <p:nvSpPr>
              <p:cNvPr id="383" name="Google Shape;383;g1b10e807018_0_2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g1b10e807018_0_2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B0143F1-32D0-EC5F-0844-440125FA6B8B}"/>
              </a:ext>
            </a:extLst>
          </p:cNvPr>
          <p:cNvGrpSpPr/>
          <p:nvPr/>
        </p:nvGrpSpPr>
        <p:grpSpPr>
          <a:xfrm>
            <a:off x="1287079" y="1440983"/>
            <a:ext cx="4928723" cy="3976006"/>
            <a:chOff x="1287079" y="1440983"/>
            <a:chExt cx="4928723" cy="39760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AEC3DC3-C764-7D82-7304-54678F1E9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7079" y="1440983"/>
              <a:ext cx="4928723" cy="3976006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FC4D2BF-090E-2552-C4A7-99080956DBB0}"/>
                </a:ext>
              </a:extLst>
            </p:cNvPr>
            <p:cNvSpPr/>
            <p:nvPr/>
          </p:nvSpPr>
          <p:spPr>
            <a:xfrm rot="5400000">
              <a:off x="232266" y="2949095"/>
              <a:ext cx="2982611" cy="50709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1B5771-BE2A-4D11-EBDE-1217A6F620B7}"/>
              </a:ext>
            </a:extLst>
          </p:cNvPr>
          <p:cNvGrpSpPr/>
          <p:nvPr/>
        </p:nvGrpSpPr>
        <p:grpSpPr>
          <a:xfrm>
            <a:off x="6353741" y="1440990"/>
            <a:ext cx="4928723" cy="3976006"/>
            <a:chOff x="6353741" y="1440990"/>
            <a:chExt cx="4928723" cy="3976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EBE4299-2713-E94B-7F1F-72FA23AB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3741" y="1440990"/>
              <a:ext cx="4928723" cy="3976006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34813D5-7FD6-E124-2A00-DF8BA6625348}"/>
                </a:ext>
              </a:extLst>
            </p:cNvPr>
            <p:cNvSpPr/>
            <p:nvPr/>
          </p:nvSpPr>
          <p:spPr>
            <a:xfrm rot="5400000">
              <a:off x="5325320" y="2958890"/>
              <a:ext cx="2982611" cy="50709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83858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3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결론</a:t>
            </a:r>
            <a:endParaRPr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cxnSp>
        <p:nvCxnSpPr>
          <p:cNvPr id="393" name="Google Shape;393;p13"/>
          <p:cNvCxnSpPr/>
          <p:nvPr/>
        </p:nvCxnSpPr>
        <p:spPr>
          <a:xfrm>
            <a:off x="939800" y="419993"/>
            <a:ext cx="0" cy="6018014"/>
          </a:xfrm>
          <a:prstGeom prst="straightConnector1">
            <a:avLst/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5B9191-C324-BCE5-87CE-AF09997CCA70}"/>
              </a:ext>
            </a:extLst>
          </p:cNvPr>
          <p:cNvGrpSpPr/>
          <p:nvPr/>
        </p:nvGrpSpPr>
        <p:grpSpPr>
          <a:xfrm>
            <a:off x="1470026" y="1144100"/>
            <a:ext cx="9685175" cy="4860523"/>
            <a:chOff x="1470026" y="1144100"/>
            <a:chExt cx="9685175" cy="486052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86B9B0-622A-0981-84AE-4AD8DF8A3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0026" y="1144100"/>
              <a:ext cx="9685175" cy="486052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FE64D1B-752C-A80E-DBB6-659269DE2B95}"/>
                </a:ext>
              </a:extLst>
            </p:cNvPr>
            <p:cNvSpPr/>
            <p:nvPr/>
          </p:nvSpPr>
          <p:spPr>
            <a:xfrm>
              <a:off x="1698173" y="3388136"/>
              <a:ext cx="1190170" cy="106301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4947B67-8026-510C-912E-01B7A6AF5D34}"/>
                </a:ext>
              </a:extLst>
            </p:cNvPr>
            <p:cNvSpPr/>
            <p:nvPr/>
          </p:nvSpPr>
          <p:spPr>
            <a:xfrm>
              <a:off x="1698173" y="4760011"/>
              <a:ext cx="1190170" cy="106301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3CA492-7360-7A1E-907B-45FBE71437DC}"/>
                </a:ext>
              </a:extLst>
            </p:cNvPr>
            <p:cNvSpPr/>
            <p:nvPr/>
          </p:nvSpPr>
          <p:spPr>
            <a:xfrm>
              <a:off x="1698173" y="1864379"/>
              <a:ext cx="1190170" cy="106301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8CD6E48-0D80-F651-F5EE-07ECA3E1C680}"/>
              </a:ext>
            </a:extLst>
          </p:cNvPr>
          <p:cNvGrpSpPr/>
          <p:nvPr/>
        </p:nvGrpSpPr>
        <p:grpSpPr>
          <a:xfrm>
            <a:off x="581527" y="787428"/>
            <a:ext cx="193117" cy="5222353"/>
            <a:chOff x="581527" y="787428"/>
            <a:chExt cx="193117" cy="5222353"/>
          </a:xfrm>
        </p:grpSpPr>
        <p:sp>
          <p:nvSpPr>
            <p:cNvPr id="394" name="Google Shape;394;p13"/>
            <p:cNvSpPr/>
            <p:nvPr/>
          </p:nvSpPr>
          <p:spPr>
            <a:xfrm>
              <a:off x="612262" y="1494240"/>
              <a:ext cx="131646" cy="173731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625397" y="4336406"/>
              <a:ext cx="105376" cy="177233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598771" y="3644382"/>
              <a:ext cx="158629" cy="138832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597941" y="2949079"/>
              <a:ext cx="160288" cy="142111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01" name="Google Shape;401;p13"/>
            <p:cNvGrpSpPr/>
            <p:nvPr/>
          </p:nvGrpSpPr>
          <p:grpSpPr>
            <a:xfrm>
              <a:off x="614039" y="2221163"/>
              <a:ext cx="128093" cy="174724"/>
              <a:chOff x="2597" y="4163"/>
              <a:chExt cx="217" cy="296"/>
            </a:xfrm>
          </p:grpSpPr>
          <p:sp>
            <p:nvSpPr>
              <p:cNvPr id="402" name="Google Shape;402;p13"/>
              <p:cNvSpPr/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3" name="Google Shape;403;p13"/>
              <p:cNvSpPr/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4" name="Google Shape;404;p13"/>
              <p:cNvSpPr/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5" name="Google Shape;405;p13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06" name="Google Shape;406;p13"/>
            <p:cNvGrpSpPr/>
            <p:nvPr/>
          </p:nvGrpSpPr>
          <p:grpSpPr>
            <a:xfrm>
              <a:off x="596845" y="5823027"/>
              <a:ext cx="162480" cy="186754"/>
              <a:chOff x="1039" y="1681"/>
              <a:chExt cx="1071" cy="1231"/>
            </a:xfrm>
          </p:grpSpPr>
          <p:sp>
            <p:nvSpPr>
              <p:cNvPr id="407" name="Google Shape;407;p13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8" name="Google Shape;408;p13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9" name="Google Shape;409;p13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0" name="Google Shape;410;p13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11" name="Google Shape;411;p13"/>
            <p:cNvGrpSpPr/>
            <p:nvPr/>
          </p:nvGrpSpPr>
          <p:grpSpPr>
            <a:xfrm>
              <a:off x="594443" y="5066831"/>
              <a:ext cx="167284" cy="203007"/>
              <a:chOff x="2647" y="1727"/>
              <a:chExt cx="192" cy="233"/>
            </a:xfrm>
            <a:solidFill>
              <a:srgbClr val="7F7F7F"/>
            </a:solidFill>
          </p:grpSpPr>
          <p:sp>
            <p:nvSpPr>
              <p:cNvPr id="412" name="Google Shape;412;p13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3" name="Google Shape;413;p13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" name="Google Shape;158;p4">
              <a:extLst>
                <a:ext uri="{FF2B5EF4-FFF2-40B4-BE49-F238E27FC236}">
                  <a16:creationId xmlns:a16="http://schemas.microsoft.com/office/drawing/2014/main" id="{3260BB73-2FE3-3692-7444-CAAFFD046C9A}"/>
                </a:ext>
              </a:extLst>
            </p:cNvPr>
            <p:cNvGrpSpPr/>
            <p:nvPr/>
          </p:nvGrpSpPr>
          <p:grpSpPr>
            <a:xfrm>
              <a:off x="581527" y="787428"/>
              <a:ext cx="193117" cy="153620"/>
              <a:chOff x="6124" y="305"/>
              <a:chExt cx="841" cy="669"/>
            </a:xfrm>
            <a:solidFill>
              <a:srgbClr val="D8D8D8"/>
            </a:solidFill>
          </p:grpSpPr>
          <p:sp>
            <p:nvSpPr>
              <p:cNvPr id="3" name="Google Shape;159;p4">
                <a:extLst>
                  <a:ext uri="{FF2B5EF4-FFF2-40B4-BE49-F238E27FC236}">
                    <a16:creationId xmlns:a16="http://schemas.microsoft.com/office/drawing/2014/main" id="{C8E69ECB-307E-D54F-C7DB-389B5B6C12A4}"/>
                  </a:ext>
                </a:extLst>
              </p:cNvPr>
              <p:cNvSpPr/>
              <p:nvPr/>
            </p:nvSpPr>
            <p:spPr>
              <a:xfrm>
                <a:off x="6244" y="440"/>
                <a:ext cx="601" cy="534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" name="Google Shape;160;p4">
                <a:extLst>
                  <a:ext uri="{FF2B5EF4-FFF2-40B4-BE49-F238E27FC236}">
                    <a16:creationId xmlns:a16="http://schemas.microsoft.com/office/drawing/2014/main" id="{721401B9-8879-F2C0-5903-A2E1CA313F3F}"/>
                  </a:ext>
                </a:extLst>
              </p:cNvPr>
              <p:cNvSpPr/>
              <p:nvPr/>
            </p:nvSpPr>
            <p:spPr>
              <a:xfrm>
                <a:off x="6124" y="305"/>
                <a:ext cx="841" cy="394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3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결론</a:t>
            </a:r>
            <a:endParaRPr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9BA318-2433-B9CF-15F7-B8CE8EC0887A}"/>
              </a:ext>
            </a:extLst>
          </p:cNvPr>
          <p:cNvGrpSpPr/>
          <p:nvPr/>
        </p:nvGrpSpPr>
        <p:grpSpPr>
          <a:xfrm>
            <a:off x="1470027" y="3954897"/>
            <a:ext cx="10082225" cy="1597938"/>
            <a:chOff x="1470027" y="3954897"/>
            <a:chExt cx="10082225" cy="15979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D40805C-B4A0-BA91-EA24-3A0801178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0027" y="3954897"/>
              <a:ext cx="3530082" cy="1597938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207EDED-E105-D310-BC3A-ED78BE64F408}"/>
                </a:ext>
              </a:extLst>
            </p:cNvPr>
            <p:cNvGrpSpPr/>
            <p:nvPr/>
          </p:nvGrpSpPr>
          <p:grpSpPr>
            <a:xfrm>
              <a:off x="5450153" y="4000610"/>
              <a:ext cx="6102099" cy="1531885"/>
              <a:chOff x="5150101" y="1437138"/>
              <a:chExt cx="6102099" cy="153188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FD692C-24D6-B66F-F408-D9E4A3A9C158}"/>
                  </a:ext>
                </a:extLst>
              </p:cNvPr>
              <p:cNvSpPr txBox="1"/>
              <p:nvPr/>
            </p:nvSpPr>
            <p:spPr>
              <a:xfrm>
                <a:off x="5150101" y="1437138"/>
                <a:ext cx="31726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블랙아웃 방지법 통과</a:t>
                </a:r>
                <a:endPara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1AB8E5-D666-1E8F-84C3-AE5716E1F4C9}"/>
                  </a:ext>
                </a:extLst>
              </p:cNvPr>
              <p:cNvSpPr txBox="1"/>
              <p:nvPr/>
            </p:nvSpPr>
            <p:spPr>
              <a:xfrm>
                <a:off x="5156200" y="1953360"/>
                <a:ext cx="609600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n-ea"/>
                    <a:ea typeface="+mn-ea"/>
                  </a:rPr>
                  <a:t>데이터센터 시스템 다중화</a:t>
                </a:r>
                <a:r>
                  <a:rPr lang="en-US" altLang="ko-KR" sz="20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n-ea"/>
                    <a:ea typeface="+mn-ea"/>
                  </a:rPr>
                  <a:t>·</a:t>
                </a:r>
                <a:r>
                  <a:rPr lang="ko-KR" altLang="en-US" sz="20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n-ea"/>
                    <a:ea typeface="+mn-ea"/>
                  </a:rPr>
                  <a:t>다원화 조치를 마련하고 카카오와 네이버 등 플랫폼 사업자도 국가 재난관리 계획에 포함해 대책을 수립하고 시행하는 것</a:t>
                </a:r>
                <a:r>
                  <a:rPr lang="en-US" altLang="ko-KR" sz="20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n-ea"/>
                    <a:ea typeface="+mn-ea"/>
                  </a:rPr>
                  <a:t>.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3B2EFB-3C89-C9CB-C358-4DCCACCA0CA1}"/>
              </a:ext>
            </a:extLst>
          </p:cNvPr>
          <p:cNvGrpSpPr/>
          <p:nvPr/>
        </p:nvGrpSpPr>
        <p:grpSpPr>
          <a:xfrm>
            <a:off x="1514593" y="1323718"/>
            <a:ext cx="10037659" cy="1997948"/>
            <a:chOff x="1514593" y="1323718"/>
            <a:chExt cx="10037659" cy="1997948"/>
          </a:xfrm>
        </p:grpSpPr>
        <p:pic>
          <p:nvPicPr>
            <p:cNvPr id="1026" name="Picture 2" descr="피해 사례를 접수할 수 있는 링크와 안내문. 사진 카카오톡 캡처">
              <a:extLst>
                <a:ext uri="{FF2B5EF4-FFF2-40B4-BE49-F238E27FC236}">
                  <a16:creationId xmlns:a16="http://schemas.microsoft.com/office/drawing/2014/main" id="{93537FB4-7CA5-1C61-E4C8-DF7454B23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4593" y="1323718"/>
              <a:ext cx="3485516" cy="1997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A4199A9-A954-E67B-EF0F-A52BD75E1DB8}"/>
                </a:ext>
              </a:extLst>
            </p:cNvPr>
            <p:cNvGrpSpPr/>
            <p:nvPr/>
          </p:nvGrpSpPr>
          <p:grpSpPr>
            <a:xfrm>
              <a:off x="5450153" y="1428947"/>
              <a:ext cx="6102099" cy="1531885"/>
              <a:chOff x="5150101" y="1437138"/>
              <a:chExt cx="6102099" cy="153188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01781D-16C2-21D4-9C84-8E8EBA0FB8E6}"/>
                  </a:ext>
                </a:extLst>
              </p:cNvPr>
              <p:cNvSpPr txBox="1"/>
              <p:nvPr/>
            </p:nvSpPr>
            <p:spPr>
              <a:xfrm>
                <a:off x="5150101" y="1437138"/>
                <a:ext cx="1524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피해 접수</a:t>
                </a:r>
                <a:endPara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623DAD-5521-D79A-A09E-ED1F853E30B9}"/>
                  </a:ext>
                </a:extLst>
              </p:cNvPr>
              <p:cNvSpPr txBox="1"/>
              <p:nvPr/>
            </p:nvSpPr>
            <p:spPr>
              <a:xfrm>
                <a:off x="5156200" y="1953360"/>
                <a:ext cx="609600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발 빠른 피해 사례 접수</a:t>
                </a: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ko-KR" altLang="en-US" sz="2000" b="1" u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유료 이용자 뿐만 아니라 무료 이용자들도 접수를 받고 보상을 검토하겠다고 발표</a:t>
                </a:r>
                <a:r>
                  <a:rPr lang="en-US" altLang="ko-KR" sz="2000" b="1" u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.</a:t>
                </a:r>
                <a:endParaRPr lang="ko-KR" altLang="en-US" sz="2000" b="1" u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AC439CA4-E290-5FFB-BE44-74BADAE76B2E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4431DF3-2653-1218-7987-D54F777BD4CC}"/>
                </a:ext>
              </a:extLst>
            </p:cNvPr>
            <p:cNvGrpSpPr/>
            <p:nvPr/>
          </p:nvGrpSpPr>
          <p:grpSpPr>
            <a:xfrm>
              <a:off x="581527" y="787428"/>
              <a:ext cx="193117" cy="5222353"/>
              <a:chOff x="581527" y="787428"/>
              <a:chExt cx="193117" cy="5222353"/>
            </a:xfrm>
          </p:grpSpPr>
          <p:sp>
            <p:nvSpPr>
              <p:cNvPr id="7" name="Google Shape;394;p13">
                <a:extLst>
                  <a:ext uri="{FF2B5EF4-FFF2-40B4-BE49-F238E27FC236}">
                    <a16:creationId xmlns:a16="http://schemas.microsoft.com/office/drawing/2014/main" id="{CDEAB7DA-62A3-AC2F-BC13-0B0DC76FF600}"/>
                  </a:ext>
                </a:extLst>
              </p:cNvPr>
              <p:cNvSpPr/>
              <p:nvPr/>
            </p:nvSpPr>
            <p:spPr>
              <a:xfrm>
                <a:off x="612262" y="1494240"/>
                <a:ext cx="131646" cy="173731"/>
              </a:xfrm>
              <a:custGeom>
                <a:avLst/>
                <a:gdLst/>
                <a:ahLst/>
                <a:cxnLst/>
                <a:rect l="l" t="t" r="r" b="b"/>
                <a:pathLst>
                  <a:path w="9310" h="12286" extrusionOk="0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" name="Google Shape;398;p13">
                <a:extLst>
                  <a:ext uri="{FF2B5EF4-FFF2-40B4-BE49-F238E27FC236}">
                    <a16:creationId xmlns:a16="http://schemas.microsoft.com/office/drawing/2014/main" id="{B6672431-34F4-DB49-90B8-7BBB1DA0CC54}"/>
                  </a:ext>
                </a:extLst>
              </p:cNvPr>
              <p:cNvSpPr/>
              <p:nvPr/>
            </p:nvSpPr>
            <p:spPr>
              <a:xfrm>
                <a:off x="625397" y="4336406"/>
                <a:ext cx="105376" cy="17723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4045" extrusionOk="0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" name="Google Shape;399;p13">
                <a:extLst>
                  <a:ext uri="{FF2B5EF4-FFF2-40B4-BE49-F238E27FC236}">
                    <a16:creationId xmlns:a16="http://schemas.microsoft.com/office/drawing/2014/main" id="{773B9D39-48F0-4D0D-87D2-66D900224611}"/>
                  </a:ext>
                </a:extLst>
              </p:cNvPr>
              <p:cNvSpPr/>
              <p:nvPr/>
            </p:nvSpPr>
            <p:spPr>
              <a:xfrm>
                <a:off x="598771" y="3644382"/>
                <a:ext cx="158629" cy="138832"/>
              </a:xfrm>
              <a:custGeom>
                <a:avLst/>
                <a:gdLst/>
                <a:ahLst/>
                <a:cxnLst/>
                <a:rect l="l" t="t" r="r" b="b"/>
                <a:pathLst>
                  <a:path w="448462" h="392491" extrusionOk="0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" name="Google Shape;400;p13">
                <a:extLst>
                  <a:ext uri="{FF2B5EF4-FFF2-40B4-BE49-F238E27FC236}">
                    <a16:creationId xmlns:a16="http://schemas.microsoft.com/office/drawing/2014/main" id="{3E1ACDDB-9DEE-B746-46ED-56EAC8F890D1}"/>
                  </a:ext>
                </a:extLst>
              </p:cNvPr>
              <p:cNvSpPr/>
              <p:nvPr/>
            </p:nvSpPr>
            <p:spPr>
              <a:xfrm>
                <a:off x="597941" y="2949079"/>
                <a:ext cx="160288" cy="142111"/>
              </a:xfrm>
              <a:custGeom>
                <a:avLst/>
                <a:gdLst/>
                <a:ahLst/>
                <a:cxnLst/>
                <a:rect l="l" t="t" r="r" b="b"/>
                <a:pathLst>
                  <a:path w="3491" h="3097" extrusionOk="0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6" name="Google Shape;401;p13">
                <a:extLst>
                  <a:ext uri="{FF2B5EF4-FFF2-40B4-BE49-F238E27FC236}">
                    <a16:creationId xmlns:a16="http://schemas.microsoft.com/office/drawing/2014/main" id="{1D25CF91-D786-E2CA-883C-8AD670FA2210}"/>
                  </a:ext>
                </a:extLst>
              </p:cNvPr>
              <p:cNvGrpSpPr/>
              <p:nvPr/>
            </p:nvGrpSpPr>
            <p:grpSpPr>
              <a:xfrm>
                <a:off x="614039" y="2221163"/>
                <a:ext cx="128093" cy="174724"/>
                <a:chOff x="2597" y="4163"/>
                <a:chExt cx="217" cy="296"/>
              </a:xfrm>
            </p:grpSpPr>
            <p:sp>
              <p:nvSpPr>
                <p:cNvPr id="28" name="Google Shape;402;p13">
                  <a:extLst>
                    <a:ext uri="{FF2B5EF4-FFF2-40B4-BE49-F238E27FC236}">
                      <a16:creationId xmlns:a16="http://schemas.microsoft.com/office/drawing/2014/main" id="{24D7E481-67EF-08B8-14D4-2D9E48566BEA}"/>
                    </a:ext>
                  </a:extLst>
                </p:cNvPr>
                <p:cNvSpPr/>
                <p:nvPr/>
              </p:nvSpPr>
              <p:spPr>
                <a:xfrm>
                  <a:off x="2630" y="4163"/>
                  <a:ext cx="151" cy="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1942" extrusionOk="0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403;p13">
                  <a:extLst>
                    <a:ext uri="{FF2B5EF4-FFF2-40B4-BE49-F238E27FC236}">
                      <a16:creationId xmlns:a16="http://schemas.microsoft.com/office/drawing/2014/main" id="{2FE6C471-01DA-7442-8F52-E864998500B3}"/>
                    </a:ext>
                  </a:extLst>
                </p:cNvPr>
                <p:cNvSpPr/>
                <p:nvPr/>
              </p:nvSpPr>
              <p:spPr>
                <a:xfrm>
                  <a:off x="2664" y="4250"/>
                  <a:ext cx="83" cy="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300" extrusionOk="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404;p13">
                  <a:extLst>
                    <a:ext uri="{FF2B5EF4-FFF2-40B4-BE49-F238E27FC236}">
                      <a16:creationId xmlns:a16="http://schemas.microsoft.com/office/drawing/2014/main" id="{CCCCC53F-9107-27C4-5AAF-ECBD96C55501}"/>
                    </a:ext>
                  </a:extLst>
                </p:cNvPr>
                <p:cNvSpPr/>
                <p:nvPr/>
              </p:nvSpPr>
              <p:spPr>
                <a:xfrm>
                  <a:off x="2597" y="4335"/>
                  <a:ext cx="217" cy="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" h="1360" extrusionOk="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" name="Google Shape;405;p13">
                  <a:extLst>
                    <a:ext uri="{FF2B5EF4-FFF2-40B4-BE49-F238E27FC236}">
                      <a16:creationId xmlns:a16="http://schemas.microsoft.com/office/drawing/2014/main" id="{27AE3E1A-2818-3F9A-0F91-A7F42AC730B0}"/>
                    </a:ext>
                  </a:extLst>
                </p:cNvPr>
                <p:cNvSpPr/>
                <p:nvPr/>
              </p:nvSpPr>
              <p:spPr>
                <a:xfrm>
                  <a:off x="2689" y="4347"/>
                  <a:ext cx="34" cy="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" h="915" extrusionOk="0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7" name="Google Shape;406;p13">
                <a:extLst>
                  <a:ext uri="{FF2B5EF4-FFF2-40B4-BE49-F238E27FC236}">
                    <a16:creationId xmlns:a16="http://schemas.microsoft.com/office/drawing/2014/main" id="{981D1978-7DA9-FA50-8E56-F376129B77A9}"/>
                  </a:ext>
                </a:extLst>
              </p:cNvPr>
              <p:cNvGrpSpPr/>
              <p:nvPr/>
            </p:nvGrpSpPr>
            <p:grpSpPr>
              <a:xfrm>
                <a:off x="596845" y="5823027"/>
                <a:ext cx="162480" cy="186754"/>
                <a:chOff x="1039" y="1681"/>
                <a:chExt cx="1071" cy="1231"/>
              </a:xfrm>
            </p:grpSpPr>
            <p:sp>
              <p:nvSpPr>
                <p:cNvPr id="24" name="Google Shape;407;p13">
                  <a:extLst>
                    <a:ext uri="{FF2B5EF4-FFF2-40B4-BE49-F238E27FC236}">
                      <a16:creationId xmlns:a16="http://schemas.microsoft.com/office/drawing/2014/main" id="{D4DF000A-1D4B-6EDD-2DCD-E4A75127017D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71" cy="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" name="Google Shape;408;p13">
                  <a:extLst>
                    <a:ext uri="{FF2B5EF4-FFF2-40B4-BE49-F238E27FC236}">
                      <a16:creationId xmlns:a16="http://schemas.microsoft.com/office/drawing/2014/main" id="{B0CCB965-76A4-DD80-56AD-68507947856A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2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409;p13">
                  <a:extLst>
                    <a:ext uri="{FF2B5EF4-FFF2-40B4-BE49-F238E27FC236}">
                      <a16:creationId xmlns:a16="http://schemas.microsoft.com/office/drawing/2014/main" id="{81CF3EF0-B7F3-F89E-61D8-81F4627865E0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410;p13">
                  <a:extLst>
                    <a:ext uri="{FF2B5EF4-FFF2-40B4-BE49-F238E27FC236}">
                      <a16:creationId xmlns:a16="http://schemas.microsoft.com/office/drawing/2014/main" id="{A79519A3-9978-78EE-40DE-4B2808541F4E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8" name="Google Shape;411;p13">
                <a:extLst>
                  <a:ext uri="{FF2B5EF4-FFF2-40B4-BE49-F238E27FC236}">
                    <a16:creationId xmlns:a16="http://schemas.microsoft.com/office/drawing/2014/main" id="{A5D3673E-5D05-55E0-12FF-4E1D20396C75}"/>
                  </a:ext>
                </a:extLst>
              </p:cNvPr>
              <p:cNvGrpSpPr/>
              <p:nvPr/>
            </p:nvGrpSpPr>
            <p:grpSpPr>
              <a:xfrm>
                <a:off x="594443" y="5066831"/>
                <a:ext cx="167284" cy="203007"/>
                <a:chOff x="2647" y="1727"/>
                <a:chExt cx="192" cy="233"/>
              </a:xfrm>
              <a:solidFill>
                <a:srgbClr val="7F7F7F"/>
              </a:solidFill>
            </p:grpSpPr>
            <p:sp>
              <p:nvSpPr>
                <p:cNvPr id="22" name="Google Shape;412;p13">
                  <a:extLst>
                    <a:ext uri="{FF2B5EF4-FFF2-40B4-BE49-F238E27FC236}">
                      <a16:creationId xmlns:a16="http://schemas.microsoft.com/office/drawing/2014/main" id="{79953467-4D99-686B-7CF1-962A709FEA51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413;p13">
                  <a:extLst>
                    <a:ext uri="{FF2B5EF4-FFF2-40B4-BE49-F238E27FC236}">
                      <a16:creationId xmlns:a16="http://schemas.microsoft.com/office/drawing/2014/main" id="{3D95B119-088F-A538-8D2A-7A98BBCF2017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9" name="Google Shape;158;p4">
                <a:extLst>
                  <a:ext uri="{FF2B5EF4-FFF2-40B4-BE49-F238E27FC236}">
                    <a16:creationId xmlns:a16="http://schemas.microsoft.com/office/drawing/2014/main" id="{3E55FE5E-BC77-523C-ECBE-D61958BC7294}"/>
                  </a:ext>
                </a:extLst>
              </p:cNvPr>
              <p:cNvGrpSpPr/>
              <p:nvPr/>
            </p:nvGrpSpPr>
            <p:grpSpPr>
              <a:xfrm>
                <a:off x="581527" y="787428"/>
                <a:ext cx="193117" cy="153620"/>
                <a:chOff x="6124" y="305"/>
                <a:chExt cx="841" cy="669"/>
              </a:xfrm>
              <a:solidFill>
                <a:srgbClr val="D8D8D8"/>
              </a:solidFill>
            </p:grpSpPr>
            <p:sp>
              <p:nvSpPr>
                <p:cNvPr id="20" name="Google Shape;159;p4">
                  <a:extLst>
                    <a:ext uri="{FF2B5EF4-FFF2-40B4-BE49-F238E27FC236}">
                      <a16:creationId xmlns:a16="http://schemas.microsoft.com/office/drawing/2014/main" id="{FC122A75-4DFB-C352-E958-11B3B406212C}"/>
                    </a:ext>
                  </a:extLst>
                </p:cNvPr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" h="1602" extrusionOk="0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160;p4">
                  <a:extLst>
                    <a:ext uri="{FF2B5EF4-FFF2-40B4-BE49-F238E27FC236}">
                      <a16:creationId xmlns:a16="http://schemas.microsoft.com/office/drawing/2014/main" id="{B2B6FE71-BC1C-F72F-C180-A8EE07BF1EB5}"/>
                    </a:ext>
                  </a:extLst>
                </p:cNvPr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2" h="1181" extrusionOk="0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cxnSp>
          <p:nvCxnSpPr>
            <p:cNvPr id="1024" name="Google Shape;393;p13">
              <a:extLst>
                <a:ext uri="{FF2B5EF4-FFF2-40B4-BE49-F238E27FC236}">
                  <a16:creationId xmlns:a16="http://schemas.microsoft.com/office/drawing/2014/main" id="{96F09215-9F00-BDEB-8038-6F9CD5F37943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717875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4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결론</a:t>
            </a:r>
            <a:endParaRPr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E69CD7-CF95-8E65-DFEA-66315F732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803" y="2949079"/>
            <a:ext cx="5143500" cy="27146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13A3DD-A30E-F40A-7211-1D9437DB3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26" y="1478109"/>
            <a:ext cx="7538109" cy="111994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2788EA9-C0C8-3633-95CD-A3A51E5FB9E8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D9E2AE3-8F0A-CF9D-DC52-1C45448B0F9A}"/>
                </a:ext>
              </a:extLst>
            </p:cNvPr>
            <p:cNvGrpSpPr/>
            <p:nvPr/>
          </p:nvGrpSpPr>
          <p:grpSpPr>
            <a:xfrm>
              <a:off x="581527" y="787428"/>
              <a:ext cx="193117" cy="5222353"/>
              <a:chOff x="581527" y="787428"/>
              <a:chExt cx="193117" cy="5222353"/>
            </a:xfrm>
          </p:grpSpPr>
          <p:sp>
            <p:nvSpPr>
              <p:cNvPr id="7" name="Google Shape;394;p13">
                <a:extLst>
                  <a:ext uri="{FF2B5EF4-FFF2-40B4-BE49-F238E27FC236}">
                    <a16:creationId xmlns:a16="http://schemas.microsoft.com/office/drawing/2014/main" id="{16560796-5D70-25CE-3D8B-B7F36C6D0344}"/>
                  </a:ext>
                </a:extLst>
              </p:cNvPr>
              <p:cNvSpPr/>
              <p:nvPr/>
            </p:nvSpPr>
            <p:spPr>
              <a:xfrm>
                <a:off x="612262" y="1494240"/>
                <a:ext cx="131646" cy="173731"/>
              </a:xfrm>
              <a:custGeom>
                <a:avLst/>
                <a:gdLst/>
                <a:ahLst/>
                <a:cxnLst/>
                <a:rect l="l" t="t" r="r" b="b"/>
                <a:pathLst>
                  <a:path w="9310" h="12286" extrusionOk="0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" name="Google Shape;398;p13">
                <a:extLst>
                  <a:ext uri="{FF2B5EF4-FFF2-40B4-BE49-F238E27FC236}">
                    <a16:creationId xmlns:a16="http://schemas.microsoft.com/office/drawing/2014/main" id="{6F913DA4-07D7-8C96-6EFC-C1DB74D71AA4}"/>
                  </a:ext>
                </a:extLst>
              </p:cNvPr>
              <p:cNvSpPr/>
              <p:nvPr/>
            </p:nvSpPr>
            <p:spPr>
              <a:xfrm>
                <a:off x="625397" y="4336406"/>
                <a:ext cx="105376" cy="17723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4045" extrusionOk="0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" name="Google Shape;399;p13">
                <a:extLst>
                  <a:ext uri="{FF2B5EF4-FFF2-40B4-BE49-F238E27FC236}">
                    <a16:creationId xmlns:a16="http://schemas.microsoft.com/office/drawing/2014/main" id="{1C6EE656-4C94-EEEA-A071-12630368913B}"/>
                  </a:ext>
                </a:extLst>
              </p:cNvPr>
              <p:cNvSpPr/>
              <p:nvPr/>
            </p:nvSpPr>
            <p:spPr>
              <a:xfrm>
                <a:off x="598771" y="3644382"/>
                <a:ext cx="158629" cy="138832"/>
              </a:xfrm>
              <a:custGeom>
                <a:avLst/>
                <a:gdLst/>
                <a:ahLst/>
                <a:cxnLst/>
                <a:rect l="l" t="t" r="r" b="b"/>
                <a:pathLst>
                  <a:path w="448462" h="392491" extrusionOk="0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" name="Google Shape;400;p13">
                <a:extLst>
                  <a:ext uri="{FF2B5EF4-FFF2-40B4-BE49-F238E27FC236}">
                    <a16:creationId xmlns:a16="http://schemas.microsoft.com/office/drawing/2014/main" id="{2BA5E0E4-6EC0-CAB4-D6C6-BE9621201C49}"/>
                  </a:ext>
                </a:extLst>
              </p:cNvPr>
              <p:cNvSpPr/>
              <p:nvPr/>
            </p:nvSpPr>
            <p:spPr>
              <a:xfrm>
                <a:off x="597941" y="2949079"/>
                <a:ext cx="160288" cy="142111"/>
              </a:xfrm>
              <a:custGeom>
                <a:avLst/>
                <a:gdLst/>
                <a:ahLst/>
                <a:cxnLst/>
                <a:rect l="l" t="t" r="r" b="b"/>
                <a:pathLst>
                  <a:path w="3491" h="3097" extrusionOk="0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1" name="Google Shape;401;p13">
                <a:extLst>
                  <a:ext uri="{FF2B5EF4-FFF2-40B4-BE49-F238E27FC236}">
                    <a16:creationId xmlns:a16="http://schemas.microsoft.com/office/drawing/2014/main" id="{5D6319EB-48DC-7D4F-D571-683BC64AB749}"/>
                  </a:ext>
                </a:extLst>
              </p:cNvPr>
              <p:cNvGrpSpPr/>
              <p:nvPr/>
            </p:nvGrpSpPr>
            <p:grpSpPr>
              <a:xfrm>
                <a:off x="614039" y="2221163"/>
                <a:ext cx="128093" cy="174724"/>
                <a:chOff x="2597" y="4163"/>
                <a:chExt cx="217" cy="296"/>
              </a:xfrm>
            </p:grpSpPr>
            <p:sp>
              <p:nvSpPr>
                <p:cNvPr id="23" name="Google Shape;402;p13">
                  <a:extLst>
                    <a:ext uri="{FF2B5EF4-FFF2-40B4-BE49-F238E27FC236}">
                      <a16:creationId xmlns:a16="http://schemas.microsoft.com/office/drawing/2014/main" id="{777EBC90-E887-D89B-81CB-0CF2A51B0DA9}"/>
                    </a:ext>
                  </a:extLst>
                </p:cNvPr>
                <p:cNvSpPr/>
                <p:nvPr/>
              </p:nvSpPr>
              <p:spPr>
                <a:xfrm>
                  <a:off x="2630" y="4163"/>
                  <a:ext cx="151" cy="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1942" extrusionOk="0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403;p13">
                  <a:extLst>
                    <a:ext uri="{FF2B5EF4-FFF2-40B4-BE49-F238E27FC236}">
                      <a16:creationId xmlns:a16="http://schemas.microsoft.com/office/drawing/2014/main" id="{73FBF8D5-D4E8-468A-A3EB-45A4C9179B33}"/>
                    </a:ext>
                  </a:extLst>
                </p:cNvPr>
                <p:cNvSpPr/>
                <p:nvPr/>
              </p:nvSpPr>
              <p:spPr>
                <a:xfrm>
                  <a:off x="2664" y="4250"/>
                  <a:ext cx="83" cy="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300" extrusionOk="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" name="Google Shape;404;p13">
                  <a:extLst>
                    <a:ext uri="{FF2B5EF4-FFF2-40B4-BE49-F238E27FC236}">
                      <a16:creationId xmlns:a16="http://schemas.microsoft.com/office/drawing/2014/main" id="{D65C3EBB-2D48-F260-F79E-ED7358F4A8DE}"/>
                    </a:ext>
                  </a:extLst>
                </p:cNvPr>
                <p:cNvSpPr/>
                <p:nvPr/>
              </p:nvSpPr>
              <p:spPr>
                <a:xfrm>
                  <a:off x="2597" y="4335"/>
                  <a:ext cx="217" cy="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" h="1360" extrusionOk="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405;p13">
                  <a:extLst>
                    <a:ext uri="{FF2B5EF4-FFF2-40B4-BE49-F238E27FC236}">
                      <a16:creationId xmlns:a16="http://schemas.microsoft.com/office/drawing/2014/main" id="{3C4A8614-0175-5452-2EFA-35841A6FFFA0}"/>
                    </a:ext>
                  </a:extLst>
                </p:cNvPr>
                <p:cNvSpPr/>
                <p:nvPr/>
              </p:nvSpPr>
              <p:spPr>
                <a:xfrm>
                  <a:off x="2689" y="4347"/>
                  <a:ext cx="34" cy="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" h="915" extrusionOk="0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406;p13">
                <a:extLst>
                  <a:ext uri="{FF2B5EF4-FFF2-40B4-BE49-F238E27FC236}">
                    <a16:creationId xmlns:a16="http://schemas.microsoft.com/office/drawing/2014/main" id="{F318A639-504C-2809-C64D-19C6CF6C6D72}"/>
                  </a:ext>
                </a:extLst>
              </p:cNvPr>
              <p:cNvGrpSpPr/>
              <p:nvPr/>
            </p:nvGrpSpPr>
            <p:grpSpPr>
              <a:xfrm>
                <a:off x="596845" y="5823027"/>
                <a:ext cx="162480" cy="186754"/>
                <a:chOff x="1039" y="1681"/>
                <a:chExt cx="1071" cy="1231"/>
              </a:xfrm>
            </p:grpSpPr>
            <p:sp>
              <p:nvSpPr>
                <p:cNvPr id="19" name="Google Shape;407;p13">
                  <a:extLst>
                    <a:ext uri="{FF2B5EF4-FFF2-40B4-BE49-F238E27FC236}">
                      <a16:creationId xmlns:a16="http://schemas.microsoft.com/office/drawing/2014/main" id="{2EE0A24E-5CFB-DD7D-0FE0-25AF2EE513AD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71" cy="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0" name="Google Shape;408;p13">
                  <a:extLst>
                    <a:ext uri="{FF2B5EF4-FFF2-40B4-BE49-F238E27FC236}">
                      <a16:creationId xmlns:a16="http://schemas.microsoft.com/office/drawing/2014/main" id="{50349515-D1E4-2298-3E4A-38F2B74A1426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2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409;p13">
                  <a:extLst>
                    <a:ext uri="{FF2B5EF4-FFF2-40B4-BE49-F238E27FC236}">
                      <a16:creationId xmlns:a16="http://schemas.microsoft.com/office/drawing/2014/main" id="{9F666567-0E3E-428D-0E69-1C62C31159E7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410;p13">
                  <a:extLst>
                    <a:ext uri="{FF2B5EF4-FFF2-40B4-BE49-F238E27FC236}">
                      <a16:creationId xmlns:a16="http://schemas.microsoft.com/office/drawing/2014/main" id="{D8A7FED1-A841-4B4B-E616-BEE816E8E502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3" name="Google Shape;411;p13">
                <a:extLst>
                  <a:ext uri="{FF2B5EF4-FFF2-40B4-BE49-F238E27FC236}">
                    <a16:creationId xmlns:a16="http://schemas.microsoft.com/office/drawing/2014/main" id="{32945B57-992A-CBBA-AC44-885C680D33AE}"/>
                  </a:ext>
                </a:extLst>
              </p:cNvPr>
              <p:cNvGrpSpPr/>
              <p:nvPr/>
            </p:nvGrpSpPr>
            <p:grpSpPr>
              <a:xfrm>
                <a:off x="594443" y="5066831"/>
                <a:ext cx="167284" cy="203007"/>
                <a:chOff x="2647" y="1727"/>
                <a:chExt cx="192" cy="233"/>
              </a:xfrm>
              <a:solidFill>
                <a:srgbClr val="7F7F7F"/>
              </a:solidFill>
            </p:grpSpPr>
            <p:sp>
              <p:nvSpPr>
                <p:cNvPr id="17" name="Google Shape;412;p13">
                  <a:extLst>
                    <a:ext uri="{FF2B5EF4-FFF2-40B4-BE49-F238E27FC236}">
                      <a16:creationId xmlns:a16="http://schemas.microsoft.com/office/drawing/2014/main" id="{7EC9F1A9-AA77-4ED5-C6DB-80CF5838224F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" name="Google Shape;413;p13">
                  <a:extLst>
                    <a:ext uri="{FF2B5EF4-FFF2-40B4-BE49-F238E27FC236}">
                      <a16:creationId xmlns:a16="http://schemas.microsoft.com/office/drawing/2014/main" id="{2B7A67F6-67F2-6F62-980D-954F39C14C93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4" name="Google Shape;158;p4">
                <a:extLst>
                  <a:ext uri="{FF2B5EF4-FFF2-40B4-BE49-F238E27FC236}">
                    <a16:creationId xmlns:a16="http://schemas.microsoft.com/office/drawing/2014/main" id="{669846C3-5E74-CBB7-53D9-8E944C6A8075}"/>
                  </a:ext>
                </a:extLst>
              </p:cNvPr>
              <p:cNvGrpSpPr/>
              <p:nvPr/>
            </p:nvGrpSpPr>
            <p:grpSpPr>
              <a:xfrm>
                <a:off x="581527" y="787428"/>
                <a:ext cx="193117" cy="153620"/>
                <a:chOff x="6124" y="305"/>
                <a:chExt cx="841" cy="669"/>
              </a:xfrm>
              <a:solidFill>
                <a:srgbClr val="D8D8D8"/>
              </a:solidFill>
            </p:grpSpPr>
            <p:sp>
              <p:nvSpPr>
                <p:cNvPr id="15" name="Google Shape;159;p4">
                  <a:extLst>
                    <a:ext uri="{FF2B5EF4-FFF2-40B4-BE49-F238E27FC236}">
                      <a16:creationId xmlns:a16="http://schemas.microsoft.com/office/drawing/2014/main" id="{DF56B9DC-233B-6DA0-74EF-2056C5D396C5}"/>
                    </a:ext>
                  </a:extLst>
                </p:cNvPr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" h="1602" extrusionOk="0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160;p4">
                  <a:extLst>
                    <a:ext uri="{FF2B5EF4-FFF2-40B4-BE49-F238E27FC236}">
                      <a16:creationId xmlns:a16="http://schemas.microsoft.com/office/drawing/2014/main" id="{057F9D5C-8D3A-D207-1979-DD3ABCB18CD5}"/>
                    </a:ext>
                  </a:extLst>
                </p:cNvPr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2" h="1181" extrusionOk="0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cxnSp>
          <p:nvCxnSpPr>
            <p:cNvPr id="6" name="Google Shape;393;p13">
              <a:extLst>
                <a:ext uri="{FF2B5EF4-FFF2-40B4-BE49-F238E27FC236}">
                  <a16:creationId xmlns:a16="http://schemas.microsoft.com/office/drawing/2014/main" id="{B3307E1A-A01F-8859-6939-93795545FCD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4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결론</a:t>
            </a:r>
            <a:endParaRPr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2788EA9-C0C8-3633-95CD-A3A51E5FB9E8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D9E2AE3-8F0A-CF9D-DC52-1C45448B0F9A}"/>
                </a:ext>
              </a:extLst>
            </p:cNvPr>
            <p:cNvGrpSpPr/>
            <p:nvPr/>
          </p:nvGrpSpPr>
          <p:grpSpPr>
            <a:xfrm>
              <a:off x="581527" y="787428"/>
              <a:ext cx="193117" cy="5222353"/>
              <a:chOff x="581527" y="787428"/>
              <a:chExt cx="193117" cy="5222353"/>
            </a:xfrm>
          </p:grpSpPr>
          <p:sp>
            <p:nvSpPr>
              <p:cNvPr id="7" name="Google Shape;394;p13">
                <a:extLst>
                  <a:ext uri="{FF2B5EF4-FFF2-40B4-BE49-F238E27FC236}">
                    <a16:creationId xmlns:a16="http://schemas.microsoft.com/office/drawing/2014/main" id="{16560796-5D70-25CE-3D8B-B7F36C6D0344}"/>
                  </a:ext>
                </a:extLst>
              </p:cNvPr>
              <p:cNvSpPr/>
              <p:nvPr/>
            </p:nvSpPr>
            <p:spPr>
              <a:xfrm>
                <a:off x="612262" y="1494240"/>
                <a:ext cx="131646" cy="173731"/>
              </a:xfrm>
              <a:custGeom>
                <a:avLst/>
                <a:gdLst/>
                <a:ahLst/>
                <a:cxnLst/>
                <a:rect l="l" t="t" r="r" b="b"/>
                <a:pathLst>
                  <a:path w="9310" h="12286" extrusionOk="0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" name="Google Shape;398;p13">
                <a:extLst>
                  <a:ext uri="{FF2B5EF4-FFF2-40B4-BE49-F238E27FC236}">
                    <a16:creationId xmlns:a16="http://schemas.microsoft.com/office/drawing/2014/main" id="{6F913DA4-07D7-8C96-6EFC-C1DB74D71AA4}"/>
                  </a:ext>
                </a:extLst>
              </p:cNvPr>
              <p:cNvSpPr/>
              <p:nvPr/>
            </p:nvSpPr>
            <p:spPr>
              <a:xfrm>
                <a:off x="625397" y="4336406"/>
                <a:ext cx="105376" cy="17723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4045" extrusionOk="0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" name="Google Shape;399;p13">
                <a:extLst>
                  <a:ext uri="{FF2B5EF4-FFF2-40B4-BE49-F238E27FC236}">
                    <a16:creationId xmlns:a16="http://schemas.microsoft.com/office/drawing/2014/main" id="{1C6EE656-4C94-EEEA-A071-12630368913B}"/>
                  </a:ext>
                </a:extLst>
              </p:cNvPr>
              <p:cNvSpPr/>
              <p:nvPr/>
            </p:nvSpPr>
            <p:spPr>
              <a:xfrm>
                <a:off x="598771" y="3644382"/>
                <a:ext cx="158629" cy="138832"/>
              </a:xfrm>
              <a:custGeom>
                <a:avLst/>
                <a:gdLst/>
                <a:ahLst/>
                <a:cxnLst/>
                <a:rect l="l" t="t" r="r" b="b"/>
                <a:pathLst>
                  <a:path w="448462" h="392491" extrusionOk="0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" name="Google Shape;400;p13">
                <a:extLst>
                  <a:ext uri="{FF2B5EF4-FFF2-40B4-BE49-F238E27FC236}">
                    <a16:creationId xmlns:a16="http://schemas.microsoft.com/office/drawing/2014/main" id="{2BA5E0E4-6EC0-CAB4-D6C6-BE9621201C49}"/>
                  </a:ext>
                </a:extLst>
              </p:cNvPr>
              <p:cNvSpPr/>
              <p:nvPr/>
            </p:nvSpPr>
            <p:spPr>
              <a:xfrm>
                <a:off x="597941" y="2949079"/>
                <a:ext cx="160288" cy="142111"/>
              </a:xfrm>
              <a:custGeom>
                <a:avLst/>
                <a:gdLst/>
                <a:ahLst/>
                <a:cxnLst/>
                <a:rect l="l" t="t" r="r" b="b"/>
                <a:pathLst>
                  <a:path w="3491" h="3097" extrusionOk="0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1" name="Google Shape;401;p13">
                <a:extLst>
                  <a:ext uri="{FF2B5EF4-FFF2-40B4-BE49-F238E27FC236}">
                    <a16:creationId xmlns:a16="http://schemas.microsoft.com/office/drawing/2014/main" id="{5D6319EB-48DC-7D4F-D571-683BC64AB749}"/>
                  </a:ext>
                </a:extLst>
              </p:cNvPr>
              <p:cNvGrpSpPr/>
              <p:nvPr/>
            </p:nvGrpSpPr>
            <p:grpSpPr>
              <a:xfrm>
                <a:off x="614039" y="2221163"/>
                <a:ext cx="128093" cy="174724"/>
                <a:chOff x="2597" y="4163"/>
                <a:chExt cx="217" cy="296"/>
              </a:xfrm>
            </p:grpSpPr>
            <p:sp>
              <p:nvSpPr>
                <p:cNvPr id="23" name="Google Shape;402;p13">
                  <a:extLst>
                    <a:ext uri="{FF2B5EF4-FFF2-40B4-BE49-F238E27FC236}">
                      <a16:creationId xmlns:a16="http://schemas.microsoft.com/office/drawing/2014/main" id="{777EBC90-E887-D89B-81CB-0CF2A51B0DA9}"/>
                    </a:ext>
                  </a:extLst>
                </p:cNvPr>
                <p:cNvSpPr/>
                <p:nvPr/>
              </p:nvSpPr>
              <p:spPr>
                <a:xfrm>
                  <a:off x="2630" y="4163"/>
                  <a:ext cx="151" cy="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1942" extrusionOk="0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403;p13">
                  <a:extLst>
                    <a:ext uri="{FF2B5EF4-FFF2-40B4-BE49-F238E27FC236}">
                      <a16:creationId xmlns:a16="http://schemas.microsoft.com/office/drawing/2014/main" id="{73FBF8D5-D4E8-468A-A3EB-45A4C9179B33}"/>
                    </a:ext>
                  </a:extLst>
                </p:cNvPr>
                <p:cNvSpPr/>
                <p:nvPr/>
              </p:nvSpPr>
              <p:spPr>
                <a:xfrm>
                  <a:off x="2664" y="4250"/>
                  <a:ext cx="83" cy="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300" extrusionOk="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" name="Google Shape;404;p13">
                  <a:extLst>
                    <a:ext uri="{FF2B5EF4-FFF2-40B4-BE49-F238E27FC236}">
                      <a16:creationId xmlns:a16="http://schemas.microsoft.com/office/drawing/2014/main" id="{D65C3EBB-2D48-F260-F79E-ED7358F4A8DE}"/>
                    </a:ext>
                  </a:extLst>
                </p:cNvPr>
                <p:cNvSpPr/>
                <p:nvPr/>
              </p:nvSpPr>
              <p:spPr>
                <a:xfrm>
                  <a:off x="2597" y="4335"/>
                  <a:ext cx="217" cy="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" h="1360" extrusionOk="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405;p13">
                  <a:extLst>
                    <a:ext uri="{FF2B5EF4-FFF2-40B4-BE49-F238E27FC236}">
                      <a16:creationId xmlns:a16="http://schemas.microsoft.com/office/drawing/2014/main" id="{3C4A8614-0175-5452-2EFA-35841A6FFFA0}"/>
                    </a:ext>
                  </a:extLst>
                </p:cNvPr>
                <p:cNvSpPr/>
                <p:nvPr/>
              </p:nvSpPr>
              <p:spPr>
                <a:xfrm>
                  <a:off x="2689" y="4347"/>
                  <a:ext cx="34" cy="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" h="915" extrusionOk="0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406;p13">
                <a:extLst>
                  <a:ext uri="{FF2B5EF4-FFF2-40B4-BE49-F238E27FC236}">
                    <a16:creationId xmlns:a16="http://schemas.microsoft.com/office/drawing/2014/main" id="{F318A639-504C-2809-C64D-19C6CF6C6D72}"/>
                  </a:ext>
                </a:extLst>
              </p:cNvPr>
              <p:cNvGrpSpPr/>
              <p:nvPr/>
            </p:nvGrpSpPr>
            <p:grpSpPr>
              <a:xfrm>
                <a:off x="596845" y="5823027"/>
                <a:ext cx="162480" cy="186754"/>
                <a:chOff x="1039" y="1681"/>
                <a:chExt cx="1071" cy="1231"/>
              </a:xfrm>
            </p:grpSpPr>
            <p:sp>
              <p:nvSpPr>
                <p:cNvPr id="19" name="Google Shape;407;p13">
                  <a:extLst>
                    <a:ext uri="{FF2B5EF4-FFF2-40B4-BE49-F238E27FC236}">
                      <a16:creationId xmlns:a16="http://schemas.microsoft.com/office/drawing/2014/main" id="{2EE0A24E-5CFB-DD7D-0FE0-25AF2EE513AD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71" cy="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0" name="Google Shape;408;p13">
                  <a:extLst>
                    <a:ext uri="{FF2B5EF4-FFF2-40B4-BE49-F238E27FC236}">
                      <a16:creationId xmlns:a16="http://schemas.microsoft.com/office/drawing/2014/main" id="{50349515-D1E4-2298-3E4A-38F2B74A1426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2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409;p13">
                  <a:extLst>
                    <a:ext uri="{FF2B5EF4-FFF2-40B4-BE49-F238E27FC236}">
                      <a16:creationId xmlns:a16="http://schemas.microsoft.com/office/drawing/2014/main" id="{9F666567-0E3E-428D-0E69-1C62C31159E7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410;p13">
                  <a:extLst>
                    <a:ext uri="{FF2B5EF4-FFF2-40B4-BE49-F238E27FC236}">
                      <a16:creationId xmlns:a16="http://schemas.microsoft.com/office/drawing/2014/main" id="{D8A7FED1-A841-4B4B-E616-BEE816E8E502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3" name="Google Shape;411;p13">
                <a:extLst>
                  <a:ext uri="{FF2B5EF4-FFF2-40B4-BE49-F238E27FC236}">
                    <a16:creationId xmlns:a16="http://schemas.microsoft.com/office/drawing/2014/main" id="{32945B57-992A-CBBA-AC44-885C680D33AE}"/>
                  </a:ext>
                </a:extLst>
              </p:cNvPr>
              <p:cNvGrpSpPr/>
              <p:nvPr/>
            </p:nvGrpSpPr>
            <p:grpSpPr>
              <a:xfrm>
                <a:off x="594443" y="5066831"/>
                <a:ext cx="167284" cy="203007"/>
                <a:chOff x="2647" y="1727"/>
                <a:chExt cx="192" cy="233"/>
              </a:xfrm>
              <a:solidFill>
                <a:srgbClr val="7F7F7F"/>
              </a:solidFill>
            </p:grpSpPr>
            <p:sp>
              <p:nvSpPr>
                <p:cNvPr id="17" name="Google Shape;412;p13">
                  <a:extLst>
                    <a:ext uri="{FF2B5EF4-FFF2-40B4-BE49-F238E27FC236}">
                      <a16:creationId xmlns:a16="http://schemas.microsoft.com/office/drawing/2014/main" id="{7EC9F1A9-AA77-4ED5-C6DB-80CF5838224F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" name="Google Shape;413;p13">
                  <a:extLst>
                    <a:ext uri="{FF2B5EF4-FFF2-40B4-BE49-F238E27FC236}">
                      <a16:creationId xmlns:a16="http://schemas.microsoft.com/office/drawing/2014/main" id="{2B7A67F6-67F2-6F62-980D-954F39C14C93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4" name="Google Shape;158;p4">
                <a:extLst>
                  <a:ext uri="{FF2B5EF4-FFF2-40B4-BE49-F238E27FC236}">
                    <a16:creationId xmlns:a16="http://schemas.microsoft.com/office/drawing/2014/main" id="{669846C3-5E74-CBB7-53D9-8E944C6A8075}"/>
                  </a:ext>
                </a:extLst>
              </p:cNvPr>
              <p:cNvGrpSpPr/>
              <p:nvPr/>
            </p:nvGrpSpPr>
            <p:grpSpPr>
              <a:xfrm>
                <a:off x="581527" y="787428"/>
                <a:ext cx="193117" cy="153620"/>
                <a:chOff x="6124" y="305"/>
                <a:chExt cx="841" cy="669"/>
              </a:xfrm>
              <a:solidFill>
                <a:srgbClr val="D8D8D8"/>
              </a:solidFill>
            </p:grpSpPr>
            <p:sp>
              <p:nvSpPr>
                <p:cNvPr id="15" name="Google Shape;159;p4">
                  <a:extLst>
                    <a:ext uri="{FF2B5EF4-FFF2-40B4-BE49-F238E27FC236}">
                      <a16:creationId xmlns:a16="http://schemas.microsoft.com/office/drawing/2014/main" id="{DF56B9DC-233B-6DA0-74EF-2056C5D396C5}"/>
                    </a:ext>
                  </a:extLst>
                </p:cNvPr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" h="1602" extrusionOk="0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160;p4">
                  <a:extLst>
                    <a:ext uri="{FF2B5EF4-FFF2-40B4-BE49-F238E27FC236}">
                      <a16:creationId xmlns:a16="http://schemas.microsoft.com/office/drawing/2014/main" id="{057F9D5C-8D3A-D207-1979-DD3ABCB18CD5}"/>
                    </a:ext>
                  </a:extLst>
                </p:cNvPr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2" h="1181" extrusionOk="0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cxnSp>
          <p:nvCxnSpPr>
            <p:cNvPr id="6" name="Google Shape;393;p13">
              <a:extLst>
                <a:ext uri="{FF2B5EF4-FFF2-40B4-BE49-F238E27FC236}">
                  <a16:creationId xmlns:a16="http://schemas.microsoft.com/office/drawing/2014/main" id="{B3307E1A-A01F-8859-6939-93795545FCD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6" name="TextBox 415">
            <a:extLst>
              <a:ext uri="{FF2B5EF4-FFF2-40B4-BE49-F238E27FC236}">
                <a16:creationId xmlns:a16="http://schemas.microsoft.com/office/drawing/2014/main" id="{23B1E71C-4036-60A4-2BE3-C1FA3E4DB6B2}"/>
              </a:ext>
            </a:extLst>
          </p:cNvPr>
          <p:cNvSpPr txBox="1"/>
          <p:nvPr/>
        </p:nvSpPr>
        <p:spPr>
          <a:xfrm>
            <a:off x="5904035" y="2074106"/>
            <a:ext cx="5506968" cy="2424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400" b="1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의사 결정에</a:t>
            </a:r>
            <a:endParaRPr lang="en-US" altLang="ko-KR" sz="5400" b="1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400" b="1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도움이 되었다</a:t>
            </a:r>
            <a:r>
              <a:rPr lang="en-US" altLang="ko-KR" sz="5400" b="1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lang="en-US" altLang="ko-KR" sz="54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8" name="그림 417">
            <a:extLst>
              <a:ext uri="{FF2B5EF4-FFF2-40B4-BE49-F238E27FC236}">
                <a16:creationId xmlns:a16="http://schemas.microsoft.com/office/drawing/2014/main" id="{454F7F6B-8C69-DEAB-885E-A2A9A5A43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25" y="1786076"/>
            <a:ext cx="4452221" cy="30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95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5EB"/>
            </a:gs>
            <a:gs pos="50000">
              <a:srgbClr val="E6E5EB"/>
            </a:gs>
            <a:gs pos="100000">
              <a:srgbClr val="F9E000"/>
            </a:gs>
          </a:gsLst>
          <a:lin ang="4200000" scaled="0"/>
          <a:tileRect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3413500" y="2451470"/>
            <a:ext cx="5365000" cy="195506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프로젝트 수행 중 어려웠던 점</a:t>
            </a:r>
            <a:endParaRPr lang="en-US" sz="60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56790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주제 선정 이유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6" name="Google Shape;156;p4"/>
          <p:cNvCxnSpPr/>
          <p:nvPr/>
        </p:nvCxnSpPr>
        <p:spPr>
          <a:xfrm>
            <a:off x="939800" y="419993"/>
            <a:ext cx="0" cy="6018014"/>
          </a:xfrm>
          <a:prstGeom prst="straightConnector1">
            <a:avLst/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7" name="Google Shape;157;p4"/>
          <p:cNvSpPr/>
          <p:nvPr/>
        </p:nvSpPr>
        <p:spPr>
          <a:xfrm>
            <a:off x="612262" y="1494240"/>
            <a:ext cx="131646" cy="173731"/>
          </a:xfrm>
          <a:custGeom>
            <a:avLst/>
            <a:gdLst/>
            <a:ahLst/>
            <a:cxnLst/>
            <a:rect l="l" t="t" r="r" b="b"/>
            <a:pathLst>
              <a:path w="9310" h="12286" extrusionOk="0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8" name="Google Shape;158;p4"/>
          <p:cNvGrpSpPr/>
          <p:nvPr/>
        </p:nvGrpSpPr>
        <p:grpSpPr>
          <a:xfrm>
            <a:off x="581527" y="787428"/>
            <a:ext cx="193117" cy="153620"/>
            <a:chOff x="6124" y="305"/>
            <a:chExt cx="841" cy="669"/>
          </a:xfrm>
          <a:solidFill>
            <a:srgbClr val="D8D8D8"/>
          </a:solidFill>
        </p:grpSpPr>
        <p:sp>
          <p:nvSpPr>
            <p:cNvPr id="159" name="Google Shape;159;p4"/>
            <p:cNvSpPr/>
            <p:nvPr/>
          </p:nvSpPr>
          <p:spPr>
            <a:xfrm>
              <a:off x="6244" y="440"/>
              <a:ext cx="601" cy="534"/>
            </a:xfrm>
            <a:custGeom>
              <a:avLst/>
              <a:gdLst/>
              <a:ahLst/>
              <a:cxnLst/>
              <a:rect l="l" t="t" r="r" b="b"/>
              <a:pathLst>
                <a:path w="1802" h="1602" extrusionOk="0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6124" y="305"/>
              <a:ext cx="841" cy="394"/>
            </a:xfrm>
            <a:custGeom>
              <a:avLst/>
              <a:gdLst/>
              <a:ahLst/>
              <a:cxnLst/>
              <a:rect l="l" t="t" r="r" b="b"/>
              <a:pathLst>
                <a:path w="2522" h="1181" extrusionOk="0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1" name="Google Shape;161;p4"/>
          <p:cNvSpPr/>
          <p:nvPr/>
        </p:nvSpPr>
        <p:spPr>
          <a:xfrm>
            <a:off x="625397" y="4336406"/>
            <a:ext cx="105376" cy="177233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4"/>
          <p:cNvSpPr/>
          <p:nvPr/>
        </p:nvSpPr>
        <p:spPr>
          <a:xfrm>
            <a:off x="598771" y="3644382"/>
            <a:ext cx="158629" cy="138832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597941" y="2949079"/>
            <a:ext cx="160288" cy="142111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4" name="Google Shape;164;p4"/>
          <p:cNvGrpSpPr/>
          <p:nvPr/>
        </p:nvGrpSpPr>
        <p:grpSpPr>
          <a:xfrm>
            <a:off x="614039" y="2221163"/>
            <a:ext cx="128093" cy="174724"/>
            <a:chOff x="2597" y="4163"/>
            <a:chExt cx="217" cy="296"/>
          </a:xfrm>
        </p:grpSpPr>
        <p:sp>
          <p:nvSpPr>
            <p:cNvPr id="165" name="Google Shape;165;p4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596845" y="5823027"/>
            <a:ext cx="162480" cy="186754"/>
            <a:chOff x="1039" y="1681"/>
            <a:chExt cx="1071" cy="1231"/>
          </a:xfrm>
        </p:grpSpPr>
        <p:sp>
          <p:nvSpPr>
            <p:cNvPr id="170" name="Google Shape;170;p4"/>
            <p:cNvSpPr/>
            <p:nvPr/>
          </p:nvSpPr>
          <p:spPr>
            <a:xfrm>
              <a:off x="1039" y="1681"/>
              <a:ext cx="1071" cy="1099"/>
            </a:xfrm>
            <a:custGeom>
              <a:avLst/>
              <a:gdLst/>
              <a:ahLst/>
              <a:cxnLst/>
              <a:rect l="l" t="t" r="r" b="b"/>
              <a:pathLst>
                <a:path w="3212" h="3298" extrusionOk="0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1398" y="2746"/>
              <a:ext cx="212" cy="132"/>
            </a:xfrm>
            <a:custGeom>
              <a:avLst/>
              <a:gdLst/>
              <a:ahLst/>
              <a:cxnLst/>
              <a:rect l="l" t="t" r="r" b="b"/>
              <a:pathLst>
                <a:path w="635" h="398" extrusionOk="0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1655" y="2515"/>
              <a:ext cx="176" cy="179"/>
            </a:xfrm>
            <a:custGeom>
              <a:avLst/>
              <a:gdLst/>
              <a:ahLst/>
              <a:cxnLst/>
              <a:rect l="l" t="t" r="r" b="b"/>
              <a:pathLst>
                <a:path w="528" h="538" extrusionOk="0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1665" y="2702"/>
              <a:ext cx="205" cy="210"/>
            </a:xfrm>
            <a:custGeom>
              <a:avLst/>
              <a:gdLst/>
              <a:ahLst/>
              <a:cxnLst/>
              <a:rect l="l" t="t" r="r" b="b"/>
              <a:pathLst>
                <a:path w="613" h="630" extrusionOk="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74" name="Google Shape;174;p4"/>
          <p:cNvGrpSpPr/>
          <p:nvPr/>
        </p:nvGrpSpPr>
        <p:grpSpPr>
          <a:xfrm>
            <a:off x="594443" y="5066831"/>
            <a:ext cx="167284" cy="203007"/>
            <a:chOff x="2647" y="1727"/>
            <a:chExt cx="192" cy="233"/>
          </a:xfrm>
        </p:grpSpPr>
        <p:sp>
          <p:nvSpPr>
            <p:cNvPr id="175" name="Google Shape;175;p4"/>
            <p:cNvSpPr/>
            <p:nvPr/>
          </p:nvSpPr>
          <p:spPr>
            <a:xfrm>
              <a:off x="2699" y="1727"/>
              <a:ext cx="140" cy="152"/>
            </a:xfrm>
            <a:custGeom>
              <a:avLst/>
              <a:gdLst/>
              <a:ahLst/>
              <a:cxnLst/>
              <a:rect l="l" t="t" r="r" b="b"/>
              <a:pathLst>
                <a:path w="421" h="455" extrusionOk="0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2647" y="1856"/>
              <a:ext cx="76" cy="104"/>
            </a:xfrm>
            <a:custGeom>
              <a:avLst/>
              <a:gdLst/>
              <a:ahLst/>
              <a:cxnLst/>
              <a:rect l="l" t="t" r="r" b="b"/>
              <a:pathLst>
                <a:path w="226" h="314" extrusionOk="0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DF63AF-E612-AF81-2193-DE71DD607362}"/>
              </a:ext>
            </a:extLst>
          </p:cNvPr>
          <p:cNvGrpSpPr/>
          <p:nvPr/>
        </p:nvGrpSpPr>
        <p:grpSpPr>
          <a:xfrm>
            <a:off x="1469404" y="1257568"/>
            <a:ext cx="4921046" cy="2010925"/>
            <a:chOff x="1469404" y="1257568"/>
            <a:chExt cx="4921046" cy="201092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883D90F-77B6-C46C-F7AB-A5A8ED14353F}"/>
                </a:ext>
              </a:extLst>
            </p:cNvPr>
            <p:cNvGrpSpPr/>
            <p:nvPr/>
          </p:nvGrpSpPr>
          <p:grpSpPr>
            <a:xfrm>
              <a:off x="1469404" y="1257568"/>
              <a:ext cx="4921046" cy="1857011"/>
              <a:chOff x="1617141" y="1234179"/>
              <a:chExt cx="4921046" cy="1857011"/>
            </a:xfrm>
          </p:grpSpPr>
          <p:sp>
            <p:nvSpPr>
              <p:cNvPr id="5" name="Google Shape;242;p6">
                <a:extLst>
                  <a:ext uri="{FF2B5EF4-FFF2-40B4-BE49-F238E27FC236}">
                    <a16:creationId xmlns:a16="http://schemas.microsoft.com/office/drawing/2014/main" id="{92E18F92-7EA6-73E9-BFF4-FE4845F80DD1}"/>
                  </a:ext>
                </a:extLst>
              </p:cNvPr>
              <p:cNvSpPr/>
              <p:nvPr/>
            </p:nvSpPr>
            <p:spPr>
              <a:xfrm>
                <a:off x="1617141" y="1234179"/>
                <a:ext cx="4921046" cy="1857011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144000" anchor="b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6" name="Google Shape;243;p6">
                <a:extLst>
                  <a:ext uri="{FF2B5EF4-FFF2-40B4-BE49-F238E27FC236}">
                    <a16:creationId xmlns:a16="http://schemas.microsoft.com/office/drawing/2014/main" id="{A2384BEE-B957-ACB4-64FC-11346B7D9EB7}"/>
                  </a:ext>
                </a:extLst>
              </p:cNvPr>
              <p:cNvGrpSpPr/>
              <p:nvPr/>
            </p:nvGrpSpPr>
            <p:grpSpPr>
              <a:xfrm>
                <a:off x="1895175" y="1337602"/>
                <a:ext cx="1282007" cy="1564777"/>
                <a:chOff x="8284334" y="2233291"/>
                <a:chExt cx="1503433" cy="1835043"/>
              </a:xfrm>
            </p:grpSpPr>
            <p:sp>
              <p:nvSpPr>
                <p:cNvPr id="7" name="Google Shape;244;p6">
                  <a:extLst>
                    <a:ext uri="{FF2B5EF4-FFF2-40B4-BE49-F238E27FC236}">
                      <a16:creationId xmlns:a16="http://schemas.microsoft.com/office/drawing/2014/main" id="{E4BDD9B9-46F6-FE08-E0E4-E4D775BA07CB}"/>
                    </a:ext>
                  </a:extLst>
                </p:cNvPr>
                <p:cNvSpPr/>
                <p:nvPr/>
              </p:nvSpPr>
              <p:spPr>
                <a:xfrm>
                  <a:off x="8676669" y="3973014"/>
                  <a:ext cx="718762" cy="95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762" h="95320" extrusionOk="0">
                      <a:moveTo>
                        <a:pt x="0" y="0"/>
                      </a:moveTo>
                      <a:lnTo>
                        <a:pt x="718762" y="0"/>
                      </a:lnTo>
                      <a:lnTo>
                        <a:pt x="651983" y="36246"/>
                      </a:lnTo>
                      <a:cubicBezTo>
                        <a:pt x="562049" y="74285"/>
                        <a:pt x="463171" y="95320"/>
                        <a:pt x="359381" y="95320"/>
                      </a:cubicBezTo>
                      <a:cubicBezTo>
                        <a:pt x="255591" y="95320"/>
                        <a:pt x="156713" y="74285"/>
                        <a:pt x="66779" y="3624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" name="Google Shape;245;p6">
                  <a:extLst>
                    <a:ext uri="{FF2B5EF4-FFF2-40B4-BE49-F238E27FC236}">
                      <a16:creationId xmlns:a16="http://schemas.microsoft.com/office/drawing/2014/main" id="{7986A7C9-B8CF-ADB2-A081-7C53D18BA2CE}"/>
                    </a:ext>
                  </a:extLst>
                </p:cNvPr>
                <p:cNvSpPr/>
                <p:nvPr/>
              </p:nvSpPr>
              <p:spPr>
                <a:xfrm>
                  <a:off x="8520113" y="2233291"/>
                  <a:ext cx="1031875" cy="1692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875" h="1692076" extrusionOk="0">
                      <a:moveTo>
                        <a:pt x="385720" y="104977"/>
                      </a:moveTo>
                      <a:cubicBezTo>
                        <a:pt x="375446" y="104977"/>
                        <a:pt x="367118" y="114399"/>
                        <a:pt x="367118" y="126021"/>
                      </a:cubicBezTo>
                      <a:cubicBezTo>
                        <a:pt x="367118" y="137642"/>
                        <a:pt x="375446" y="147064"/>
                        <a:pt x="385720" y="147064"/>
                      </a:cubicBezTo>
                      <a:lnTo>
                        <a:pt x="646152" y="147064"/>
                      </a:lnTo>
                      <a:cubicBezTo>
                        <a:pt x="656425" y="147064"/>
                        <a:pt x="664754" y="137642"/>
                        <a:pt x="664754" y="126021"/>
                      </a:cubicBezTo>
                      <a:cubicBezTo>
                        <a:pt x="664754" y="114399"/>
                        <a:pt x="656425" y="104977"/>
                        <a:pt x="646152" y="104977"/>
                      </a:cubicBezTo>
                      <a:close/>
                      <a:moveTo>
                        <a:pt x="78918" y="0"/>
                      </a:moveTo>
                      <a:lnTo>
                        <a:pt x="952957" y="0"/>
                      </a:lnTo>
                      <a:cubicBezTo>
                        <a:pt x="996542" y="0"/>
                        <a:pt x="1031875" y="39969"/>
                        <a:pt x="1031875" y="89273"/>
                      </a:cubicBezTo>
                      <a:lnTo>
                        <a:pt x="1031875" y="538905"/>
                      </a:lnTo>
                      <a:lnTo>
                        <a:pt x="1031875" y="1627747"/>
                      </a:lnTo>
                      <a:lnTo>
                        <a:pt x="953908" y="1692076"/>
                      </a:lnTo>
                      <a:lnTo>
                        <a:pt x="953908" y="474576"/>
                      </a:lnTo>
                      <a:lnTo>
                        <a:pt x="953908" y="252041"/>
                      </a:lnTo>
                      <a:lnTo>
                        <a:pt x="77965" y="252041"/>
                      </a:lnTo>
                      <a:lnTo>
                        <a:pt x="77965" y="474578"/>
                      </a:lnTo>
                      <a:lnTo>
                        <a:pt x="77965" y="1692074"/>
                      </a:lnTo>
                      <a:lnTo>
                        <a:pt x="0" y="1627746"/>
                      </a:lnTo>
                      <a:lnTo>
                        <a:pt x="0" y="538906"/>
                      </a:lnTo>
                      <a:lnTo>
                        <a:pt x="0" y="89273"/>
                      </a:lnTo>
                      <a:cubicBezTo>
                        <a:pt x="0" y="39969"/>
                        <a:pt x="35333" y="0"/>
                        <a:pt x="78918" y="0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9" name="Google Shape;246;p6">
                  <a:extLst>
                    <a:ext uri="{FF2B5EF4-FFF2-40B4-BE49-F238E27FC236}">
                      <a16:creationId xmlns:a16="http://schemas.microsoft.com/office/drawing/2014/main" id="{7FD155CD-79FF-6A26-BA6F-EA8279AB4BAC}"/>
                    </a:ext>
                  </a:extLst>
                </p:cNvPr>
                <p:cNvSpPr/>
                <p:nvPr/>
              </p:nvSpPr>
              <p:spPr>
                <a:xfrm>
                  <a:off x="8598078" y="2485333"/>
                  <a:ext cx="875943" cy="1487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43" h="1487681" extrusionOk="0">
                      <a:moveTo>
                        <a:pt x="0" y="0"/>
                      </a:moveTo>
                      <a:lnTo>
                        <a:pt x="875943" y="0"/>
                      </a:lnTo>
                      <a:lnTo>
                        <a:pt x="875943" y="222534"/>
                      </a:lnTo>
                      <a:lnTo>
                        <a:pt x="875943" y="222535"/>
                      </a:lnTo>
                      <a:lnTo>
                        <a:pt x="875943" y="1440034"/>
                      </a:lnTo>
                      <a:lnTo>
                        <a:pt x="858265" y="1454620"/>
                      </a:lnTo>
                      <a:lnTo>
                        <a:pt x="797354" y="1487681"/>
                      </a:lnTo>
                      <a:lnTo>
                        <a:pt x="78592" y="1487681"/>
                      </a:lnTo>
                      <a:lnTo>
                        <a:pt x="17681" y="1454620"/>
                      </a:lnTo>
                      <a:lnTo>
                        <a:pt x="0" y="1440032"/>
                      </a:lnTo>
                      <a:lnTo>
                        <a:pt x="0" y="222537"/>
                      </a:lnTo>
                      <a:lnTo>
                        <a:pt x="0" y="222536"/>
                      </a:ln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600" b="1" dirty="0">
                      <a:solidFill>
                        <a:srgbClr val="FEB95E"/>
                      </a:solidFill>
                      <a:latin typeface="Arial Black" panose="020B0A04020102020204" pitchFamily="34" charset="0"/>
                      <a:ea typeface="Malgun Gothic"/>
                      <a:cs typeface="Malgun Gothic"/>
                      <a:sym typeface="Malgun Gothic"/>
                    </a:rPr>
                    <a:t>1</a:t>
                  </a:r>
                  <a:endParaRPr sz="6600" b="1" dirty="0">
                    <a:solidFill>
                      <a:srgbClr val="FEB95E"/>
                    </a:solidFill>
                    <a:latin typeface="Arial Black" panose="020B0A04020102020204" pitchFamily="34" charset="0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0" name="Google Shape;247;p6">
                  <a:extLst>
                    <a:ext uri="{FF2B5EF4-FFF2-40B4-BE49-F238E27FC236}">
                      <a16:creationId xmlns:a16="http://schemas.microsoft.com/office/drawing/2014/main" id="{55FE25E0-97AF-05F9-A83E-655E67E83003}"/>
                    </a:ext>
                  </a:extLst>
                </p:cNvPr>
                <p:cNvSpPr/>
                <p:nvPr/>
              </p:nvSpPr>
              <p:spPr>
                <a:xfrm>
                  <a:off x="9551987" y="2772196"/>
                  <a:ext cx="235780" cy="108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780" h="1088842" extrusionOk="0">
                      <a:moveTo>
                        <a:pt x="0" y="0"/>
                      </a:moveTo>
                      <a:lnTo>
                        <a:pt x="15607" y="12877"/>
                      </a:lnTo>
                      <a:cubicBezTo>
                        <a:pt x="151641" y="148911"/>
                        <a:pt x="235780" y="336840"/>
                        <a:pt x="235780" y="544421"/>
                      </a:cubicBezTo>
                      <a:cubicBezTo>
                        <a:pt x="235780" y="752002"/>
                        <a:pt x="151641" y="939931"/>
                        <a:pt x="15607" y="1075965"/>
                      </a:cubicBezTo>
                      <a:lnTo>
                        <a:pt x="0" y="10888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" name="Google Shape;248;p6">
                  <a:extLst>
                    <a:ext uri="{FF2B5EF4-FFF2-40B4-BE49-F238E27FC236}">
                      <a16:creationId xmlns:a16="http://schemas.microsoft.com/office/drawing/2014/main" id="{EAE38DC6-DF3B-FD2F-E040-FFBB83A013D4}"/>
                    </a:ext>
                  </a:extLst>
                </p:cNvPr>
                <p:cNvSpPr/>
                <p:nvPr/>
              </p:nvSpPr>
              <p:spPr>
                <a:xfrm>
                  <a:off x="8284334" y="2772197"/>
                  <a:ext cx="235779" cy="1088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779" h="1088840" extrusionOk="0">
                      <a:moveTo>
                        <a:pt x="235779" y="0"/>
                      </a:moveTo>
                      <a:lnTo>
                        <a:pt x="235779" y="1088840"/>
                      </a:lnTo>
                      <a:lnTo>
                        <a:pt x="220173" y="1075964"/>
                      </a:lnTo>
                      <a:cubicBezTo>
                        <a:pt x="84139" y="939930"/>
                        <a:pt x="0" y="752001"/>
                        <a:pt x="0" y="544420"/>
                      </a:cubicBezTo>
                      <a:cubicBezTo>
                        <a:pt x="0" y="336839"/>
                        <a:pt x="84139" y="148910"/>
                        <a:pt x="220173" y="12876"/>
                      </a:cubicBezTo>
                      <a:lnTo>
                        <a:pt x="235779" y="0"/>
                      </a:ln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3416AF-D71F-1835-D63A-CAD2E1E22390}"/>
                </a:ext>
              </a:extLst>
            </p:cNvPr>
            <p:cNvSpPr txBox="1"/>
            <p:nvPr/>
          </p:nvSpPr>
          <p:spPr>
            <a:xfrm>
              <a:off x="3168335" y="1391056"/>
              <a:ext cx="3222115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 err="1">
                  <a:solidFill>
                    <a:srgbClr val="7F7F7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Malgun Gothic"/>
                  <a:sym typeface="Malgun Gothic"/>
                </a:rPr>
                <a:t>재태크</a:t>
              </a:r>
              <a:endParaRPr lang="ko-KR" altLang="en-US" sz="2000" b="1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코인</a:t>
              </a:r>
              <a:r>
                <a:rPr lang="en-US" altLang="ko-KR" sz="1600" dirty="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ko-KR" altLang="en-US" sz="1600" dirty="0" err="1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주식등</a:t>
              </a:r>
              <a:r>
                <a:rPr lang="ko-KR" altLang="en-US" sz="1600" dirty="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지난 몇 년간 </a:t>
              </a:r>
              <a:r>
                <a:rPr lang="ko-KR" altLang="en-US" sz="1600" dirty="0" err="1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재태크</a:t>
              </a:r>
              <a:r>
                <a:rPr lang="ko-KR" altLang="en-US" sz="1600" dirty="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붐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많은 청년들이 주식 투자 시작</a:t>
              </a:r>
            </a:p>
            <a:p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27410A-2679-2585-5DDE-AC9C5E2886FA}"/>
              </a:ext>
            </a:extLst>
          </p:cNvPr>
          <p:cNvGrpSpPr/>
          <p:nvPr/>
        </p:nvGrpSpPr>
        <p:grpSpPr>
          <a:xfrm>
            <a:off x="6096000" y="2393308"/>
            <a:ext cx="5686425" cy="4044699"/>
            <a:chOff x="6096000" y="2393308"/>
            <a:chExt cx="5686425" cy="4044699"/>
          </a:xfrm>
        </p:grpSpPr>
        <p:pic>
          <p:nvPicPr>
            <p:cNvPr id="181" name="Google Shape;181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96000" y="2393308"/>
              <a:ext cx="5686425" cy="4044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38574FE-CBE3-98F5-85B6-3C74D2C1FDAF}"/>
                </a:ext>
              </a:extLst>
            </p:cNvPr>
            <p:cNvSpPr/>
            <p:nvPr/>
          </p:nvSpPr>
          <p:spPr>
            <a:xfrm>
              <a:off x="6261559" y="3644382"/>
              <a:ext cx="2359927" cy="38342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10e807018_0_1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프로젝트 수행 중 어려웠던 점</a:t>
            </a:r>
          </a:p>
        </p:txBody>
      </p:sp>
      <p:cxnSp>
        <p:nvCxnSpPr>
          <p:cNvPr id="277" name="Google Shape;277;g1b10e807018_0_1"/>
          <p:cNvCxnSpPr/>
          <p:nvPr/>
        </p:nvCxnSpPr>
        <p:spPr>
          <a:xfrm>
            <a:off x="939800" y="419993"/>
            <a:ext cx="0" cy="6018000"/>
          </a:xfrm>
          <a:prstGeom prst="straightConnector1">
            <a:avLst/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8" name="Google Shape;278;g1b10e807018_0_1"/>
          <p:cNvSpPr/>
          <p:nvPr/>
        </p:nvSpPr>
        <p:spPr>
          <a:xfrm>
            <a:off x="612262" y="1494240"/>
            <a:ext cx="131643" cy="173724"/>
          </a:xfrm>
          <a:custGeom>
            <a:avLst/>
            <a:gdLst/>
            <a:ahLst/>
            <a:cxnLst/>
            <a:rect l="l" t="t" r="r" b="b"/>
            <a:pathLst>
              <a:path w="9310" h="12286" extrusionOk="0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g1b10e807018_0_1"/>
          <p:cNvSpPr/>
          <p:nvPr/>
        </p:nvSpPr>
        <p:spPr>
          <a:xfrm>
            <a:off x="625397" y="4336406"/>
            <a:ext cx="105376" cy="177232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g1b10e807018_0_1"/>
          <p:cNvSpPr/>
          <p:nvPr/>
        </p:nvSpPr>
        <p:spPr>
          <a:xfrm>
            <a:off x="598771" y="3644382"/>
            <a:ext cx="158083" cy="138353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1b10e807018_0_1"/>
          <p:cNvSpPr/>
          <p:nvPr/>
        </p:nvSpPr>
        <p:spPr>
          <a:xfrm>
            <a:off x="597941" y="2949079"/>
            <a:ext cx="160289" cy="142114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5" name="Google Shape;285;g1b10e807018_0_1"/>
          <p:cNvGrpSpPr/>
          <p:nvPr/>
        </p:nvGrpSpPr>
        <p:grpSpPr>
          <a:xfrm>
            <a:off x="614039" y="2221163"/>
            <a:ext cx="127131" cy="173780"/>
            <a:chOff x="2597" y="4163"/>
            <a:chExt cx="215" cy="294"/>
          </a:xfrm>
        </p:grpSpPr>
        <p:sp>
          <p:nvSpPr>
            <p:cNvPr id="286" name="Google Shape;286;g1b10e807018_0_1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7" name="Google Shape;287;g1b10e807018_0_1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g1b10e807018_0_1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g1b10e807018_0_1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90" name="Google Shape;290;g1b10e807018_0_1"/>
          <p:cNvGrpSpPr/>
          <p:nvPr/>
        </p:nvGrpSpPr>
        <p:grpSpPr>
          <a:xfrm>
            <a:off x="596845" y="5823027"/>
            <a:ext cx="162023" cy="186674"/>
            <a:chOff x="1039" y="1681"/>
            <a:chExt cx="1068" cy="1230"/>
          </a:xfrm>
          <a:solidFill>
            <a:srgbClr val="7F7F7F"/>
          </a:solidFill>
        </p:grpSpPr>
        <p:sp>
          <p:nvSpPr>
            <p:cNvPr id="291" name="Google Shape;291;g1b10e807018_0_1"/>
            <p:cNvSpPr/>
            <p:nvPr/>
          </p:nvSpPr>
          <p:spPr>
            <a:xfrm>
              <a:off x="1039" y="1681"/>
              <a:ext cx="1068" cy="1097"/>
            </a:xfrm>
            <a:custGeom>
              <a:avLst/>
              <a:gdLst/>
              <a:ahLst/>
              <a:cxnLst/>
              <a:rect l="l" t="t" r="r" b="b"/>
              <a:pathLst>
                <a:path w="3212" h="3298" extrusionOk="0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2" name="Google Shape;292;g1b10e807018_0_1"/>
            <p:cNvSpPr/>
            <p:nvPr/>
          </p:nvSpPr>
          <p:spPr>
            <a:xfrm>
              <a:off x="1398" y="2746"/>
              <a:ext cx="213" cy="132"/>
            </a:xfrm>
            <a:custGeom>
              <a:avLst/>
              <a:gdLst/>
              <a:ahLst/>
              <a:cxnLst/>
              <a:rect l="l" t="t" r="r" b="b"/>
              <a:pathLst>
                <a:path w="635" h="398" extrusionOk="0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3" name="Google Shape;293;g1b10e807018_0_1"/>
            <p:cNvSpPr/>
            <p:nvPr/>
          </p:nvSpPr>
          <p:spPr>
            <a:xfrm>
              <a:off x="1655" y="2515"/>
              <a:ext cx="176" cy="179"/>
            </a:xfrm>
            <a:custGeom>
              <a:avLst/>
              <a:gdLst/>
              <a:ahLst/>
              <a:cxnLst/>
              <a:rect l="l" t="t" r="r" b="b"/>
              <a:pathLst>
                <a:path w="528" h="538" extrusionOk="0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4" name="Google Shape;294;g1b10e807018_0_1"/>
            <p:cNvSpPr/>
            <p:nvPr/>
          </p:nvSpPr>
          <p:spPr>
            <a:xfrm>
              <a:off x="1665" y="2702"/>
              <a:ext cx="205" cy="209"/>
            </a:xfrm>
            <a:custGeom>
              <a:avLst/>
              <a:gdLst/>
              <a:ahLst/>
              <a:cxnLst/>
              <a:rect l="l" t="t" r="r" b="b"/>
              <a:pathLst>
                <a:path w="613" h="630" extrusionOk="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95" name="Google Shape;295;g1b10e807018_0_1"/>
          <p:cNvGrpSpPr/>
          <p:nvPr/>
        </p:nvGrpSpPr>
        <p:grpSpPr>
          <a:xfrm>
            <a:off x="594443" y="5066831"/>
            <a:ext cx="167269" cy="202676"/>
            <a:chOff x="2647" y="1727"/>
            <a:chExt cx="192" cy="233"/>
          </a:xfrm>
        </p:grpSpPr>
        <p:sp>
          <p:nvSpPr>
            <p:cNvPr id="296" name="Google Shape;296;g1b10e807018_0_1"/>
            <p:cNvSpPr/>
            <p:nvPr/>
          </p:nvSpPr>
          <p:spPr>
            <a:xfrm>
              <a:off x="2699" y="1727"/>
              <a:ext cx="140" cy="152"/>
            </a:xfrm>
            <a:custGeom>
              <a:avLst/>
              <a:gdLst/>
              <a:ahLst/>
              <a:cxnLst/>
              <a:rect l="l" t="t" r="r" b="b"/>
              <a:pathLst>
                <a:path w="421" h="455" extrusionOk="0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7" name="Google Shape;297;g1b10e807018_0_1"/>
            <p:cNvSpPr/>
            <p:nvPr/>
          </p:nvSpPr>
          <p:spPr>
            <a:xfrm>
              <a:off x="2647" y="1856"/>
              <a:ext cx="76" cy="104"/>
            </a:xfrm>
            <a:custGeom>
              <a:avLst/>
              <a:gdLst/>
              <a:ahLst/>
              <a:cxnLst/>
              <a:rect l="l" t="t" r="r" b="b"/>
              <a:pathLst>
                <a:path w="226" h="314" extrusionOk="0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" name="Google Shape;158;p4">
            <a:extLst>
              <a:ext uri="{FF2B5EF4-FFF2-40B4-BE49-F238E27FC236}">
                <a16:creationId xmlns:a16="http://schemas.microsoft.com/office/drawing/2014/main" id="{CCE2DF46-F368-2803-60E3-C4ABB3DC2730}"/>
              </a:ext>
            </a:extLst>
          </p:cNvPr>
          <p:cNvGrpSpPr/>
          <p:nvPr/>
        </p:nvGrpSpPr>
        <p:grpSpPr>
          <a:xfrm>
            <a:off x="581527" y="787428"/>
            <a:ext cx="193117" cy="153620"/>
            <a:chOff x="6124" y="305"/>
            <a:chExt cx="841" cy="669"/>
          </a:xfrm>
          <a:solidFill>
            <a:srgbClr val="D8D8D8"/>
          </a:solidFill>
        </p:grpSpPr>
        <p:sp>
          <p:nvSpPr>
            <p:cNvPr id="11" name="Google Shape;159;p4">
              <a:extLst>
                <a:ext uri="{FF2B5EF4-FFF2-40B4-BE49-F238E27FC236}">
                  <a16:creationId xmlns:a16="http://schemas.microsoft.com/office/drawing/2014/main" id="{B4AEECFE-5BAB-A6FD-C73C-597277A29AFB}"/>
                </a:ext>
              </a:extLst>
            </p:cNvPr>
            <p:cNvSpPr/>
            <p:nvPr/>
          </p:nvSpPr>
          <p:spPr>
            <a:xfrm>
              <a:off x="6244" y="440"/>
              <a:ext cx="601" cy="534"/>
            </a:xfrm>
            <a:custGeom>
              <a:avLst/>
              <a:gdLst/>
              <a:ahLst/>
              <a:cxnLst/>
              <a:rect l="l" t="t" r="r" b="b"/>
              <a:pathLst>
                <a:path w="1802" h="1602" extrusionOk="0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160;p4">
              <a:extLst>
                <a:ext uri="{FF2B5EF4-FFF2-40B4-BE49-F238E27FC236}">
                  <a16:creationId xmlns:a16="http://schemas.microsoft.com/office/drawing/2014/main" id="{E313F190-26E9-7E82-7380-B5DE6B692273}"/>
                </a:ext>
              </a:extLst>
            </p:cNvPr>
            <p:cNvSpPr/>
            <p:nvPr/>
          </p:nvSpPr>
          <p:spPr>
            <a:xfrm>
              <a:off x="6124" y="305"/>
              <a:ext cx="841" cy="394"/>
            </a:xfrm>
            <a:custGeom>
              <a:avLst/>
              <a:gdLst/>
              <a:ahLst/>
              <a:cxnLst/>
              <a:rect l="l" t="t" r="r" b="b"/>
              <a:pathLst>
                <a:path w="2522" h="1181" extrusionOk="0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F306C7-5C6A-EA5B-F80C-290865D51EAD}"/>
              </a:ext>
            </a:extLst>
          </p:cNvPr>
          <p:cNvGrpSpPr/>
          <p:nvPr/>
        </p:nvGrpSpPr>
        <p:grpSpPr>
          <a:xfrm>
            <a:off x="1470026" y="1692791"/>
            <a:ext cx="7790784" cy="1274263"/>
            <a:chOff x="1869595" y="1355203"/>
            <a:chExt cx="7790784" cy="127426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A6B0AEC-54F3-4B71-DEA4-DEBCD7D537C0}"/>
                </a:ext>
              </a:extLst>
            </p:cNvPr>
            <p:cNvGrpSpPr/>
            <p:nvPr/>
          </p:nvGrpSpPr>
          <p:grpSpPr>
            <a:xfrm>
              <a:off x="1869595" y="1355203"/>
              <a:ext cx="7790784" cy="1274263"/>
              <a:chOff x="2522513" y="3908832"/>
              <a:chExt cx="7790784" cy="127426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09A09C1-B935-8B1F-D712-1B728F0FB668}"/>
                  </a:ext>
                </a:extLst>
              </p:cNvPr>
              <p:cNvGrpSpPr/>
              <p:nvPr/>
            </p:nvGrpSpPr>
            <p:grpSpPr>
              <a:xfrm>
                <a:off x="4217297" y="3908832"/>
                <a:ext cx="6096000" cy="1219903"/>
                <a:chOff x="2958392" y="1559308"/>
                <a:chExt cx="6096000" cy="1219903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A765414-0EE9-8480-4A31-A49EE3B2F8E8}"/>
                    </a:ext>
                  </a:extLst>
                </p:cNvPr>
                <p:cNvSpPr txBox="1"/>
                <p:nvPr/>
              </p:nvSpPr>
              <p:spPr>
                <a:xfrm>
                  <a:off x="2958392" y="1559308"/>
                  <a:ext cx="15247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주제 선정</a:t>
                  </a:r>
                  <a:endParaRPr lang="en-US" altLang="ko-KR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37684B4-16B0-C7A6-2F0E-34793C90D430}"/>
                    </a:ext>
                  </a:extLst>
                </p:cNvPr>
                <p:cNvSpPr txBox="1"/>
                <p:nvPr/>
              </p:nvSpPr>
              <p:spPr>
                <a:xfrm>
                  <a:off x="2958392" y="2071325"/>
                  <a:ext cx="609600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r>
                    <a:rPr lang="ko-KR" alt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세상에는 많은 웹 사이트들이 존재</a:t>
                  </a:r>
                  <a:endPara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r>
                    <a:rPr lang="ko-KR" alt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매우 다른 웹 사이트 구조</a:t>
                  </a:r>
                  <a:r>
                    <a:rPr lang="en-US" altLang="ko-KR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.</a:t>
                  </a:r>
                  <a:endParaRPr lang="ko-KR" altLang="en-US" sz="2000" b="1" u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5" name="Google Shape;212;p5">
                <a:extLst>
                  <a:ext uri="{FF2B5EF4-FFF2-40B4-BE49-F238E27FC236}">
                    <a16:creationId xmlns:a16="http://schemas.microsoft.com/office/drawing/2014/main" id="{56083357-53BA-2F97-FE2C-B3392917FB0A}"/>
                  </a:ext>
                </a:extLst>
              </p:cNvPr>
              <p:cNvSpPr/>
              <p:nvPr/>
            </p:nvSpPr>
            <p:spPr>
              <a:xfrm>
                <a:off x="2522513" y="3908832"/>
                <a:ext cx="1222480" cy="1274263"/>
              </a:xfrm>
              <a:prstGeom prst="rect">
                <a:avLst/>
              </a:prstGeom>
              <a:solidFill>
                <a:srgbClr val="DAD9D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800" b="1" dirty="0">
                  <a:solidFill>
                    <a:srgbClr val="BF9000"/>
                  </a:solidFill>
                  <a:latin typeface="Arial Rounded"/>
                  <a:ea typeface="Arial Rounded"/>
                  <a:cs typeface="Arial Rounded"/>
                  <a:sym typeface="Arial Rounded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3E2FF1A-367B-B07C-7994-DFF19C62C061}"/>
                </a:ext>
              </a:extLst>
            </p:cNvPr>
            <p:cNvSpPr/>
            <p:nvPr/>
          </p:nvSpPr>
          <p:spPr>
            <a:xfrm>
              <a:off x="2110745" y="1622245"/>
              <a:ext cx="740181" cy="740181"/>
            </a:xfrm>
            <a:prstGeom prst="rect">
              <a:avLst/>
            </a:prstGeom>
            <a:solidFill>
              <a:srgbClr val="F6E1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92FCCFB-DD2E-5822-EB65-51A1B6BE4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30" y="2575106"/>
            <a:ext cx="3631423" cy="36314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9865E1-A8EB-6D04-BAB0-519BC56E1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153" y="243140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6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10e807018_0_28"/>
          <p:cNvSpPr/>
          <p:nvPr/>
        </p:nvSpPr>
        <p:spPr>
          <a:xfrm>
            <a:off x="409575" y="419993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참고 자료</a:t>
            </a:r>
            <a:r>
              <a:rPr lang="ko-KR" altLang="en-US" sz="2400" b="1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400" b="1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</a:t>
            </a:r>
            <a:r>
              <a:rPr lang="ko-KR" altLang="en-US" sz="2400" b="1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출처</a:t>
            </a:r>
            <a:r>
              <a:rPr lang="en-US" altLang="ko-KR" sz="2400" b="1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)</a:t>
            </a:r>
            <a:endParaRPr lang="ko-KR" altLang="en-US"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63" name="Google Shape;363;g1b10e807018_0_28"/>
          <p:cNvGrpSpPr/>
          <p:nvPr/>
        </p:nvGrpSpPr>
        <p:grpSpPr>
          <a:xfrm>
            <a:off x="581527" y="419993"/>
            <a:ext cx="358273" cy="6018000"/>
            <a:chOff x="581527" y="419993"/>
            <a:chExt cx="358273" cy="6018000"/>
          </a:xfrm>
        </p:grpSpPr>
        <p:cxnSp>
          <p:nvCxnSpPr>
            <p:cNvPr id="364" name="Google Shape;364;g1b10e807018_0_28"/>
            <p:cNvCxnSpPr/>
            <p:nvPr/>
          </p:nvCxnSpPr>
          <p:spPr>
            <a:xfrm>
              <a:off x="939800" y="419993"/>
              <a:ext cx="0" cy="6018000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5" name="Google Shape;365;g1b10e807018_0_28"/>
            <p:cNvSpPr/>
            <p:nvPr/>
          </p:nvSpPr>
          <p:spPr>
            <a:xfrm>
              <a:off x="612262" y="1494240"/>
              <a:ext cx="131643" cy="173724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6" name="Google Shape;366;g1b10e807018_0_28"/>
            <p:cNvGrpSpPr/>
            <p:nvPr/>
          </p:nvGrpSpPr>
          <p:grpSpPr>
            <a:xfrm>
              <a:off x="581527" y="787428"/>
              <a:ext cx="192558" cy="153313"/>
              <a:chOff x="6124" y="305"/>
              <a:chExt cx="839" cy="668"/>
            </a:xfrm>
          </p:grpSpPr>
          <p:sp>
            <p:nvSpPr>
              <p:cNvPr id="367" name="Google Shape;367;g1b10e807018_0_28"/>
              <p:cNvSpPr/>
              <p:nvPr/>
            </p:nvSpPr>
            <p:spPr>
              <a:xfrm>
                <a:off x="6244" y="440"/>
                <a:ext cx="599" cy="53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02" extrusionOk="0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8" name="Google Shape;368;g1b10e807018_0_28"/>
              <p:cNvSpPr/>
              <p:nvPr/>
            </p:nvSpPr>
            <p:spPr>
              <a:xfrm>
                <a:off x="6124" y="305"/>
                <a:ext cx="839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81" extrusionOk="0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9" name="Google Shape;369;g1b10e807018_0_28"/>
            <p:cNvSpPr/>
            <p:nvPr/>
          </p:nvSpPr>
          <p:spPr>
            <a:xfrm>
              <a:off x="625397" y="4336406"/>
              <a:ext cx="105376" cy="177232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1b10e807018_0_28"/>
            <p:cNvSpPr/>
            <p:nvPr/>
          </p:nvSpPr>
          <p:spPr>
            <a:xfrm>
              <a:off x="598771" y="3644382"/>
              <a:ext cx="158083" cy="138353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1b10e807018_0_28"/>
            <p:cNvSpPr/>
            <p:nvPr/>
          </p:nvSpPr>
          <p:spPr>
            <a:xfrm>
              <a:off x="597941" y="2949079"/>
              <a:ext cx="160289" cy="14211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2" name="Google Shape;372;g1b10e807018_0_28"/>
            <p:cNvGrpSpPr/>
            <p:nvPr/>
          </p:nvGrpSpPr>
          <p:grpSpPr>
            <a:xfrm>
              <a:off x="614039" y="2221163"/>
              <a:ext cx="127131" cy="173780"/>
              <a:chOff x="2597" y="4163"/>
              <a:chExt cx="215" cy="294"/>
            </a:xfrm>
          </p:grpSpPr>
          <p:sp>
            <p:nvSpPr>
              <p:cNvPr id="373" name="Google Shape;373;g1b10e807018_0_28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g1b10e807018_0_28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g1b10e807018_0_28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g1b10e807018_0_28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7" name="Google Shape;377;g1b10e807018_0_28"/>
            <p:cNvGrpSpPr/>
            <p:nvPr/>
          </p:nvGrpSpPr>
          <p:grpSpPr>
            <a:xfrm>
              <a:off x="596845" y="5823027"/>
              <a:ext cx="162023" cy="186674"/>
              <a:chOff x="1039" y="1681"/>
              <a:chExt cx="1068" cy="1230"/>
            </a:xfrm>
          </p:grpSpPr>
          <p:sp>
            <p:nvSpPr>
              <p:cNvPr id="378" name="Google Shape;378;g1b10e807018_0_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9" name="Google Shape;379;g1b10e807018_0_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0" name="Google Shape;380;g1b10e807018_0_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1" name="Google Shape;381;g1b10e807018_0_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2" name="Google Shape;382;g1b10e807018_0_28"/>
            <p:cNvGrpSpPr/>
            <p:nvPr/>
          </p:nvGrpSpPr>
          <p:grpSpPr>
            <a:xfrm>
              <a:off x="594443" y="5066831"/>
              <a:ext cx="167269" cy="202676"/>
              <a:chOff x="2647" y="1727"/>
              <a:chExt cx="192" cy="233"/>
            </a:xfrm>
          </p:grpSpPr>
          <p:sp>
            <p:nvSpPr>
              <p:cNvPr id="383" name="Google Shape;383;g1b10e807018_0_28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55" extrusionOk="0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g1b10e807018_0_28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14" extrusionOk="0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F2FF96A-DFC0-215E-DD46-C4706564EAB8}"/>
              </a:ext>
            </a:extLst>
          </p:cNvPr>
          <p:cNvGrpSpPr/>
          <p:nvPr/>
        </p:nvGrpSpPr>
        <p:grpSpPr>
          <a:xfrm>
            <a:off x="1470026" y="652342"/>
            <a:ext cx="10367012" cy="6788149"/>
            <a:chOff x="1470026" y="652342"/>
            <a:chExt cx="10367012" cy="678814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A35E0F9-E427-333E-F393-7A489DE95080}"/>
                </a:ext>
              </a:extLst>
            </p:cNvPr>
            <p:cNvGrpSpPr/>
            <p:nvPr/>
          </p:nvGrpSpPr>
          <p:grpSpPr>
            <a:xfrm>
              <a:off x="1470026" y="1160153"/>
              <a:ext cx="3713804" cy="5160451"/>
              <a:chOff x="1470026" y="1160153"/>
              <a:chExt cx="3713804" cy="5160451"/>
            </a:xfrm>
          </p:grpSpPr>
          <p:sp>
            <p:nvSpPr>
              <p:cNvPr id="2" name="Google Shape;507;p10">
                <a:extLst>
                  <a:ext uri="{FF2B5EF4-FFF2-40B4-BE49-F238E27FC236}">
                    <a16:creationId xmlns:a16="http://schemas.microsoft.com/office/drawing/2014/main" id="{DA607B51-8936-D4FE-FDA7-B0F9C86F1692}"/>
                  </a:ext>
                </a:extLst>
              </p:cNvPr>
              <p:cNvSpPr/>
              <p:nvPr/>
            </p:nvSpPr>
            <p:spPr>
              <a:xfrm>
                <a:off x="1470026" y="1160153"/>
                <a:ext cx="3713804" cy="10156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marR="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b="1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카카오 뉴스 </a:t>
                </a:r>
                <a:r>
                  <a:rPr lang="ko-KR" altLang="en-US" sz="1600" b="1" dirty="0" err="1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크롤링</a:t>
                </a:r>
                <a:r>
                  <a:rPr lang="en-US" altLang="ko-KR" sz="1600" b="1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(1)</a:t>
                </a: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400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네이버 증권</a:t>
                </a:r>
                <a:r>
                  <a:rPr lang="en-US" altLang="ko-KR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ko-KR" altLang="en-US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뉴스 기사 </a:t>
                </a:r>
                <a:r>
                  <a:rPr lang="ko-KR" altLang="en-US" dirty="0" err="1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크롤링</a:t>
                </a:r>
                <a:endParaRPr lang="en-US" altLang="ko-KR" sz="14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  <a:hlinkClick r:id="rId3"/>
                  </a:rPr>
                  <a:t>https://haries.tistory.com/4</a:t>
                </a:r>
                <a:endParaRPr lang="en-US" sz="10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507;p10">
                <a:extLst>
                  <a:ext uri="{FF2B5EF4-FFF2-40B4-BE49-F238E27FC236}">
                    <a16:creationId xmlns:a16="http://schemas.microsoft.com/office/drawing/2014/main" id="{6D998B31-83EE-5E3D-A7C0-39747BFD2C81}"/>
                  </a:ext>
                </a:extLst>
              </p:cNvPr>
              <p:cNvSpPr/>
              <p:nvPr/>
            </p:nvSpPr>
            <p:spPr>
              <a:xfrm>
                <a:off x="1470026" y="2195932"/>
                <a:ext cx="3713804" cy="10156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marR="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b="1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카카오 뉴스 </a:t>
                </a:r>
                <a:r>
                  <a:rPr lang="ko-KR" altLang="en-US" sz="1600" b="1" dirty="0" err="1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크롤링</a:t>
                </a:r>
                <a:r>
                  <a:rPr lang="en-US" altLang="ko-KR" sz="1600" b="1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(2)</a:t>
                </a: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400" dirty="0" err="1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unicode</a:t>
                </a:r>
                <a:r>
                  <a:rPr lang="en-US" altLang="ko-KR" sz="1400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encode </a:t>
                </a:r>
                <a:r>
                  <a:rPr lang="ko-KR" altLang="en-US" sz="1400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오류 해결</a:t>
                </a:r>
                <a:endParaRPr lang="en-US" altLang="ko-KR" sz="14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https://blog.naver.com/kiddwannabe/221274285430</a:t>
                </a:r>
              </a:p>
            </p:txBody>
          </p:sp>
          <p:sp>
            <p:nvSpPr>
              <p:cNvPr id="5" name="Google Shape;507;p10">
                <a:extLst>
                  <a:ext uri="{FF2B5EF4-FFF2-40B4-BE49-F238E27FC236}">
                    <a16:creationId xmlns:a16="http://schemas.microsoft.com/office/drawing/2014/main" id="{05A794D8-E90D-F296-5D60-B43EFEF9F6D7}"/>
                  </a:ext>
                </a:extLst>
              </p:cNvPr>
              <p:cNvSpPr/>
              <p:nvPr/>
            </p:nvSpPr>
            <p:spPr>
              <a:xfrm>
                <a:off x="1470026" y="4381652"/>
                <a:ext cx="3713804" cy="1938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marR="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b="1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카카오 일별 시세 </a:t>
                </a:r>
                <a:r>
                  <a:rPr lang="ko-KR" altLang="en-US" sz="1600" b="1" dirty="0" err="1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크롤링</a:t>
                </a:r>
                <a:r>
                  <a:rPr lang="en-US" altLang="ko-KR" sz="1600" b="1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(1)</a:t>
                </a: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400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네이버 증권</a:t>
                </a:r>
                <a:r>
                  <a:rPr lang="en-US" altLang="ko-KR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ko-KR" altLang="en-US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일별 시세 </a:t>
                </a:r>
                <a:r>
                  <a:rPr lang="ko-KR" altLang="en-US" dirty="0" err="1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크롤링</a:t>
                </a:r>
                <a:endParaRPr lang="en-US" altLang="ko-KR" sz="14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https://ldgeao99.wordpress.com/2017/04/17/%EB%84%A4%EC%9D%B4%EB%B2%84%EC%A6%9D%EA%B6%8C-%EC%A3%BC%EA%B0%80%EB%8D%B0%EC%9D%B4%ED%84%B0-%ED%81%AC%EB%A1%A4%EB%A7%81-%EB%B0%A9%EB%B2%95/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D5AFF73-7780-292A-DF7C-E37BE6535D17}"/>
                </a:ext>
              </a:extLst>
            </p:cNvPr>
            <p:cNvGrpSpPr/>
            <p:nvPr/>
          </p:nvGrpSpPr>
          <p:grpSpPr>
            <a:xfrm>
              <a:off x="6152164" y="652342"/>
              <a:ext cx="5684874" cy="6788149"/>
              <a:chOff x="6152164" y="652342"/>
              <a:chExt cx="5684874" cy="6788149"/>
            </a:xfrm>
          </p:grpSpPr>
          <p:sp>
            <p:nvSpPr>
              <p:cNvPr id="4" name="Google Shape;507;p10">
                <a:extLst>
                  <a:ext uri="{FF2B5EF4-FFF2-40B4-BE49-F238E27FC236}">
                    <a16:creationId xmlns:a16="http://schemas.microsoft.com/office/drawing/2014/main" id="{812D986C-E38B-A94B-463B-5CF0D49470A3}"/>
                  </a:ext>
                </a:extLst>
              </p:cNvPr>
              <p:cNvSpPr/>
              <p:nvPr/>
            </p:nvSpPr>
            <p:spPr>
              <a:xfrm>
                <a:off x="6152164" y="652342"/>
                <a:ext cx="3713804" cy="10156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marR="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b="1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카카오 일별 시세 </a:t>
                </a:r>
                <a:r>
                  <a:rPr lang="ko-KR" altLang="en-US" sz="1600" b="1" dirty="0" err="1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크롤링</a:t>
                </a:r>
                <a:r>
                  <a:rPr lang="en-US" altLang="ko-KR" sz="1600" b="1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(2)</a:t>
                </a: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400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네이버 증권</a:t>
                </a:r>
                <a:r>
                  <a:rPr lang="en-US" altLang="ko-KR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ko-KR" altLang="en-US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일별 시세 </a:t>
                </a:r>
                <a:r>
                  <a:rPr lang="ko-KR" altLang="en-US" dirty="0" err="1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크롤링</a:t>
                </a:r>
                <a:endParaRPr lang="en-US" altLang="ko-KR" sz="14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https://seokii.tistory.com/119?category=1063573</a:t>
                </a:r>
              </a:p>
            </p:txBody>
          </p:sp>
          <p:sp>
            <p:nvSpPr>
              <p:cNvPr id="6" name="Google Shape;507;p10">
                <a:extLst>
                  <a:ext uri="{FF2B5EF4-FFF2-40B4-BE49-F238E27FC236}">
                    <a16:creationId xmlns:a16="http://schemas.microsoft.com/office/drawing/2014/main" id="{DD1FEAA4-9E94-749F-4461-F79ADE36DD3E}"/>
                  </a:ext>
                </a:extLst>
              </p:cNvPr>
              <p:cNvSpPr/>
              <p:nvPr/>
            </p:nvSpPr>
            <p:spPr>
              <a:xfrm>
                <a:off x="6152164" y="1953270"/>
                <a:ext cx="3847191" cy="10156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marR="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b="1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카카오 뉴스 기사 주요 단어 </a:t>
                </a:r>
                <a:r>
                  <a:rPr lang="en-US" altLang="ko-KR" sz="1600" b="1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TOP100</a:t>
                </a:r>
              </a:p>
              <a:p>
                <a:pPr marR="0"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400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뉴스 기사 주요 단어 빈도 분석</a:t>
                </a:r>
                <a:endParaRPr lang="en-US" altLang="ko-KR" sz="14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R="0"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https://bizzengine.tistory.com/332</a:t>
                </a:r>
              </a:p>
            </p:txBody>
          </p:sp>
          <p:sp>
            <p:nvSpPr>
              <p:cNvPr id="7" name="Google Shape;507;p10">
                <a:extLst>
                  <a:ext uri="{FF2B5EF4-FFF2-40B4-BE49-F238E27FC236}">
                    <a16:creationId xmlns:a16="http://schemas.microsoft.com/office/drawing/2014/main" id="{C8090E19-5E1F-9CA2-EB58-FEAAB3B66540}"/>
                  </a:ext>
                </a:extLst>
              </p:cNvPr>
              <p:cNvSpPr/>
              <p:nvPr/>
            </p:nvSpPr>
            <p:spPr>
              <a:xfrm>
                <a:off x="6152164" y="3254198"/>
                <a:ext cx="5684874" cy="10156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marR="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b="1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카카오 뉴스 기사 키워드 분석</a:t>
                </a:r>
                <a:r>
                  <a:rPr lang="en-US" altLang="ko-KR" sz="1600" b="1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&amp; </a:t>
                </a:r>
                <a:r>
                  <a:rPr lang="ko-KR" altLang="en-US" sz="1600" b="1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감성 분석</a:t>
                </a:r>
                <a:r>
                  <a:rPr lang="en-US" altLang="ko-KR" sz="1600" b="1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</a:p>
              <a:p>
                <a:pPr marR="0"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400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뉴스 기사 주요 단어 빈도 분석 및 뉴스 기사 제목의 감성 분석</a:t>
                </a:r>
                <a:endParaRPr lang="en-US" altLang="ko-KR" sz="14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R="0"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000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이지영</a:t>
                </a:r>
                <a:r>
                  <a:rPr lang="en-US" altLang="ko-KR" sz="1000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, 『</a:t>
                </a:r>
                <a:r>
                  <a:rPr lang="ko-KR" altLang="en-US" sz="1000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데이터 과학 기반의 파이썬 빅데이터 분석</a:t>
                </a:r>
                <a:r>
                  <a:rPr lang="en-US" altLang="ko-KR" sz="1000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』, </a:t>
                </a:r>
                <a:r>
                  <a:rPr lang="ko-KR" altLang="en-US" sz="1000" dirty="0" err="1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한빛아카데미</a:t>
                </a:r>
                <a:r>
                  <a:rPr lang="en-US" altLang="ko-KR" sz="1000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(2022)</a:t>
                </a:r>
                <a:endParaRPr lang="en-US" sz="10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" name="Google Shape;507;p10">
                <a:extLst>
                  <a:ext uri="{FF2B5EF4-FFF2-40B4-BE49-F238E27FC236}">
                    <a16:creationId xmlns:a16="http://schemas.microsoft.com/office/drawing/2014/main" id="{98C5A525-3C43-AAAD-343F-03E60DEA4EA1}"/>
                  </a:ext>
                </a:extLst>
              </p:cNvPr>
              <p:cNvSpPr/>
              <p:nvPr/>
            </p:nvSpPr>
            <p:spPr>
              <a:xfrm>
                <a:off x="6152164" y="4555126"/>
                <a:ext cx="5684874" cy="28853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marR="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b="1" dirty="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기타 뉴스 자료</a:t>
                </a:r>
                <a:endParaRPr lang="en-US" altLang="ko-KR" sz="1600" b="1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R="0"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000" dirty="0">
                    <a:solidFill>
                      <a:srgbClr val="595959"/>
                    </a:solidFill>
                    <a:latin typeface="+mn-ea"/>
                    <a:ea typeface="+mn-ea"/>
                    <a:cs typeface="Malgun Gothic"/>
                    <a:sym typeface="Malgun Gothic"/>
                    <a:hlinkClick r:id="rId4"/>
                  </a:rPr>
                  <a:t>https://www.donga.com/news/Economy/article/all/20211201/110537044/1</a:t>
                </a:r>
                <a:endParaRPr lang="en-US" altLang="ko-KR" sz="1000" dirty="0">
                  <a:solidFill>
                    <a:srgbClr val="595959"/>
                  </a:solidFill>
                  <a:latin typeface="+mn-ea"/>
                  <a:ea typeface="+mn-ea"/>
                  <a:cs typeface="Malgun Gothic"/>
                  <a:sym typeface="Malgun Gothic"/>
                </a:endParaRPr>
              </a:p>
              <a:p>
                <a:pPr marR="0"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000" dirty="0">
                    <a:solidFill>
                      <a:srgbClr val="595959"/>
                    </a:solidFill>
                    <a:latin typeface="+mn-ea"/>
                    <a:ea typeface="+mn-ea"/>
                    <a:cs typeface="Malgun Gothic"/>
                    <a:sym typeface="Malgun Gothic"/>
                    <a:hlinkClick r:id="rId5"/>
                  </a:rPr>
                  <a:t>https://finance.naver.com/item/news_read.naver?article_id=0004939133&amp;office_id=014&amp;code=035720&amp;page=2&amp;sm=title_entity_id.basic</a:t>
                </a:r>
                <a:endParaRPr lang="en-US" altLang="ko-KR" sz="1000" dirty="0">
                  <a:solidFill>
                    <a:srgbClr val="595959"/>
                  </a:solidFill>
                  <a:latin typeface="+mn-ea"/>
                  <a:ea typeface="+mn-ea"/>
                  <a:cs typeface="Malgun Gothic"/>
                  <a:sym typeface="Malgun Gothic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+mn-ea"/>
                    <a:ea typeface="+mn-ea"/>
                  </a:rPr>
                  <a:t>https://www.joongang.co.kr/article/25110376#home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+mn-ea"/>
                    <a:ea typeface="+mn-ea"/>
                  </a:rPr>
                  <a:t>https://finance.naver.com/item/news_read.naver?article_id=0004939812&amp;office_id=014&amp;code=035720&amp;sm=title_entity_id.basic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900" dirty="0"/>
              </a:p>
              <a:p>
                <a:pPr marR="0"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10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R="0"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10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285750" marR="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altLang="ko-KR" sz="1600" b="1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2" name="Google Shape;507;p10">
            <a:extLst>
              <a:ext uri="{FF2B5EF4-FFF2-40B4-BE49-F238E27FC236}">
                <a16:creationId xmlns:a16="http://schemas.microsoft.com/office/drawing/2014/main" id="{71CBB583-C625-0A3A-1D13-76AB158810C6}"/>
              </a:ext>
            </a:extLst>
          </p:cNvPr>
          <p:cNvSpPr/>
          <p:nvPr/>
        </p:nvSpPr>
        <p:spPr>
          <a:xfrm>
            <a:off x="1470026" y="3288792"/>
            <a:ext cx="371380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주식 인기종목 </a:t>
            </a:r>
            <a:r>
              <a:rPr lang="ko-KR" altLang="en-US" sz="1600" b="1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크롤링</a:t>
            </a:r>
            <a:endParaRPr lang="en-US" altLang="ko-KR" sz="1600" b="1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네이버증권 시가총액 </a:t>
            </a:r>
            <a:r>
              <a:rPr lang="en-US" sz="10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https://finance.naver.com/sise/lastsearch2.naver</a:t>
            </a:r>
          </a:p>
        </p:txBody>
      </p:sp>
    </p:spTree>
    <p:extLst>
      <p:ext uri="{BB962C8B-B14F-4D97-AF65-F5344CB8AC3E}">
        <p14:creationId xmlns:p14="http://schemas.microsoft.com/office/powerpoint/2010/main" val="3328647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5EB"/>
            </a:gs>
            <a:gs pos="50000">
              <a:srgbClr val="E6E5EB"/>
            </a:gs>
            <a:gs pos="100000">
              <a:srgbClr val="F9E000"/>
            </a:gs>
          </a:gsLst>
          <a:lin ang="4200000" scaled="0"/>
          <a:tileRect/>
        </a:gra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5"/>
          <p:cNvSpPr/>
          <p:nvPr/>
        </p:nvSpPr>
        <p:spPr>
          <a:xfrm>
            <a:off x="3413500" y="2451470"/>
            <a:ext cx="5365000" cy="195506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THANK YOU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주제 선정 이유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89" name="Google Shape;189;p5"/>
          <p:cNvCxnSpPr/>
          <p:nvPr/>
        </p:nvCxnSpPr>
        <p:spPr>
          <a:xfrm>
            <a:off x="939800" y="419993"/>
            <a:ext cx="0" cy="6018014"/>
          </a:xfrm>
          <a:prstGeom prst="straightConnector1">
            <a:avLst/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4" name="Google Shape;194;p5"/>
          <p:cNvSpPr/>
          <p:nvPr/>
        </p:nvSpPr>
        <p:spPr>
          <a:xfrm>
            <a:off x="625397" y="4336406"/>
            <a:ext cx="105376" cy="177233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598771" y="3644382"/>
            <a:ext cx="158629" cy="138832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5"/>
          <p:cNvSpPr/>
          <p:nvPr/>
        </p:nvSpPr>
        <p:spPr>
          <a:xfrm>
            <a:off x="597941" y="2949079"/>
            <a:ext cx="160288" cy="142111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7" name="Google Shape;197;p5"/>
          <p:cNvGrpSpPr/>
          <p:nvPr/>
        </p:nvGrpSpPr>
        <p:grpSpPr>
          <a:xfrm>
            <a:off x="614039" y="2221163"/>
            <a:ext cx="128093" cy="174724"/>
            <a:chOff x="2597" y="4163"/>
            <a:chExt cx="217" cy="296"/>
          </a:xfrm>
        </p:grpSpPr>
        <p:sp>
          <p:nvSpPr>
            <p:cNvPr id="198" name="Google Shape;198;p5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02" name="Google Shape;202;p5"/>
          <p:cNvGrpSpPr/>
          <p:nvPr/>
        </p:nvGrpSpPr>
        <p:grpSpPr>
          <a:xfrm>
            <a:off x="596845" y="5823027"/>
            <a:ext cx="162480" cy="186754"/>
            <a:chOff x="1039" y="1681"/>
            <a:chExt cx="1071" cy="1231"/>
          </a:xfrm>
        </p:grpSpPr>
        <p:sp>
          <p:nvSpPr>
            <p:cNvPr id="203" name="Google Shape;203;p5"/>
            <p:cNvSpPr/>
            <p:nvPr/>
          </p:nvSpPr>
          <p:spPr>
            <a:xfrm>
              <a:off x="1039" y="1681"/>
              <a:ext cx="1071" cy="1099"/>
            </a:xfrm>
            <a:custGeom>
              <a:avLst/>
              <a:gdLst/>
              <a:ahLst/>
              <a:cxnLst/>
              <a:rect l="l" t="t" r="r" b="b"/>
              <a:pathLst>
                <a:path w="3212" h="3298" extrusionOk="0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1398" y="2746"/>
              <a:ext cx="212" cy="132"/>
            </a:xfrm>
            <a:custGeom>
              <a:avLst/>
              <a:gdLst/>
              <a:ahLst/>
              <a:cxnLst/>
              <a:rect l="l" t="t" r="r" b="b"/>
              <a:pathLst>
                <a:path w="635" h="398" extrusionOk="0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1655" y="2515"/>
              <a:ext cx="176" cy="179"/>
            </a:xfrm>
            <a:custGeom>
              <a:avLst/>
              <a:gdLst/>
              <a:ahLst/>
              <a:cxnLst/>
              <a:rect l="l" t="t" r="r" b="b"/>
              <a:pathLst>
                <a:path w="528" h="538" extrusionOk="0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1665" y="2702"/>
              <a:ext cx="205" cy="210"/>
            </a:xfrm>
            <a:custGeom>
              <a:avLst/>
              <a:gdLst/>
              <a:ahLst/>
              <a:cxnLst/>
              <a:rect l="l" t="t" r="r" b="b"/>
              <a:pathLst>
                <a:path w="613" h="630" extrusionOk="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07" name="Google Shape;207;p5"/>
          <p:cNvGrpSpPr/>
          <p:nvPr/>
        </p:nvGrpSpPr>
        <p:grpSpPr>
          <a:xfrm>
            <a:off x="594443" y="5066831"/>
            <a:ext cx="167284" cy="203007"/>
            <a:chOff x="2647" y="1727"/>
            <a:chExt cx="192" cy="233"/>
          </a:xfrm>
        </p:grpSpPr>
        <p:sp>
          <p:nvSpPr>
            <p:cNvPr id="208" name="Google Shape;208;p5"/>
            <p:cNvSpPr/>
            <p:nvPr/>
          </p:nvSpPr>
          <p:spPr>
            <a:xfrm>
              <a:off x="2699" y="1727"/>
              <a:ext cx="140" cy="152"/>
            </a:xfrm>
            <a:custGeom>
              <a:avLst/>
              <a:gdLst/>
              <a:ahLst/>
              <a:cxnLst/>
              <a:rect l="l" t="t" r="r" b="b"/>
              <a:pathLst>
                <a:path w="421" h="455" extrusionOk="0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2647" y="1856"/>
              <a:ext cx="76" cy="104"/>
            </a:xfrm>
            <a:custGeom>
              <a:avLst/>
              <a:gdLst/>
              <a:ahLst/>
              <a:cxnLst/>
              <a:rect l="l" t="t" r="r" b="b"/>
              <a:pathLst>
                <a:path w="226" h="314" extrusionOk="0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050" name="Picture 2" descr="주식판은 벌써 대선판 &lt; 경제 &lt; 기사본문 - 주간조선">
            <a:extLst>
              <a:ext uri="{FF2B5EF4-FFF2-40B4-BE49-F238E27FC236}">
                <a16:creationId xmlns:a16="http://schemas.microsoft.com/office/drawing/2014/main" id="{3F053700-A906-8CE7-A994-EC3F48372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897" y="3208538"/>
            <a:ext cx="4034311" cy="287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ews Österreich - Nachrichten - Google Play 앱">
            <a:extLst>
              <a:ext uri="{FF2B5EF4-FFF2-40B4-BE49-F238E27FC236}">
                <a16:creationId xmlns:a16="http://schemas.microsoft.com/office/drawing/2014/main" id="{B47C064E-7301-5951-6FD2-FACED32E0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914" y="1144220"/>
            <a:ext cx="3192186" cy="319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58;p4">
            <a:extLst>
              <a:ext uri="{FF2B5EF4-FFF2-40B4-BE49-F238E27FC236}">
                <a16:creationId xmlns:a16="http://schemas.microsoft.com/office/drawing/2014/main" id="{E5916C7F-066D-0AAA-ED7D-AA2F9CC368EF}"/>
              </a:ext>
            </a:extLst>
          </p:cNvPr>
          <p:cNvGrpSpPr/>
          <p:nvPr/>
        </p:nvGrpSpPr>
        <p:grpSpPr>
          <a:xfrm>
            <a:off x="581527" y="787428"/>
            <a:ext cx="193117" cy="153620"/>
            <a:chOff x="6124" y="305"/>
            <a:chExt cx="841" cy="669"/>
          </a:xfrm>
          <a:solidFill>
            <a:srgbClr val="D8D8D8"/>
          </a:solidFill>
        </p:grpSpPr>
        <p:sp>
          <p:nvSpPr>
            <p:cNvPr id="3" name="Google Shape;159;p4">
              <a:extLst>
                <a:ext uri="{FF2B5EF4-FFF2-40B4-BE49-F238E27FC236}">
                  <a16:creationId xmlns:a16="http://schemas.microsoft.com/office/drawing/2014/main" id="{67141461-A043-9121-0B11-9ECCB3C00646}"/>
                </a:ext>
              </a:extLst>
            </p:cNvPr>
            <p:cNvSpPr/>
            <p:nvPr/>
          </p:nvSpPr>
          <p:spPr>
            <a:xfrm>
              <a:off x="6244" y="440"/>
              <a:ext cx="601" cy="534"/>
            </a:xfrm>
            <a:custGeom>
              <a:avLst/>
              <a:gdLst/>
              <a:ahLst/>
              <a:cxnLst/>
              <a:rect l="l" t="t" r="r" b="b"/>
              <a:pathLst>
                <a:path w="1802" h="1602" extrusionOk="0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" name="Google Shape;160;p4">
              <a:extLst>
                <a:ext uri="{FF2B5EF4-FFF2-40B4-BE49-F238E27FC236}">
                  <a16:creationId xmlns:a16="http://schemas.microsoft.com/office/drawing/2014/main" id="{B889141A-4D74-3439-8BF0-182A4904F525}"/>
                </a:ext>
              </a:extLst>
            </p:cNvPr>
            <p:cNvSpPr/>
            <p:nvPr/>
          </p:nvSpPr>
          <p:spPr>
            <a:xfrm>
              <a:off x="6124" y="305"/>
              <a:ext cx="841" cy="394"/>
            </a:xfrm>
            <a:custGeom>
              <a:avLst/>
              <a:gdLst/>
              <a:ahLst/>
              <a:cxnLst/>
              <a:rect l="l" t="t" r="r" b="b"/>
              <a:pathLst>
                <a:path w="2522" h="1181" extrusionOk="0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" name="Google Shape;157;p4">
            <a:extLst>
              <a:ext uri="{FF2B5EF4-FFF2-40B4-BE49-F238E27FC236}">
                <a16:creationId xmlns:a16="http://schemas.microsoft.com/office/drawing/2014/main" id="{D67D6BDD-CB57-EFD0-1C60-0DF65EE3BEC2}"/>
              </a:ext>
            </a:extLst>
          </p:cNvPr>
          <p:cNvSpPr/>
          <p:nvPr/>
        </p:nvSpPr>
        <p:spPr>
          <a:xfrm>
            <a:off x="612262" y="1494240"/>
            <a:ext cx="131646" cy="173731"/>
          </a:xfrm>
          <a:custGeom>
            <a:avLst/>
            <a:gdLst/>
            <a:ahLst/>
            <a:cxnLst/>
            <a:rect l="l" t="t" r="r" b="b"/>
            <a:pathLst>
              <a:path w="9310" h="12286" extrusionOk="0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56043C7-767D-5197-FC4E-FCF2FC221CCF}"/>
              </a:ext>
            </a:extLst>
          </p:cNvPr>
          <p:cNvGrpSpPr/>
          <p:nvPr/>
        </p:nvGrpSpPr>
        <p:grpSpPr>
          <a:xfrm>
            <a:off x="1469404" y="1257568"/>
            <a:ext cx="4921046" cy="1857011"/>
            <a:chOff x="1469404" y="1257568"/>
            <a:chExt cx="4921046" cy="185701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E086261-510C-98DD-EAF2-605222B47513}"/>
                </a:ext>
              </a:extLst>
            </p:cNvPr>
            <p:cNvGrpSpPr/>
            <p:nvPr/>
          </p:nvGrpSpPr>
          <p:grpSpPr>
            <a:xfrm>
              <a:off x="1469404" y="1257568"/>
              <a:ext cx="4921046" cy="1857011"/>
              <a:chOff x="1617141" y="1234179"/>
              <a:chExt cx="4921046" cy="1857011"/>
            </a:xfrm>
          </p:grpSpPr>
          <p:sp>
            <p:nvSpPr>
              <p:cNvPr id="9" name="Google Shape;242;p6">
                <a:extLst>
                  <a:ext uri="{FF2B5EF4-FFF2-40B4-BE49-F238E27FC236}">
                    <a16:creationId xmlns:a16="http://schemas.microsoft.com/office/drawing/2014/main" id="{2CBC7613-45D4-FE00-2E57-8426C89E2E89}"/>
                  </a:ext>
                </a:extLst>
              </p:cNvPr>
              <p:cNvSpPr/>
              <p:nvPr/>
            </p:nvSpPr>
            <p:spPr>
              <a:xfrm>
                <a:off x="1617141" y="1234179"/>
                <a:ext cx="4921046" cy="1857011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144000" anchor="b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" name="Google Shape;243;p6">
                <a:extLst>
                  <a:ext uri="{FF2B5EF4-FFF2-40B4-BE49-F238E27FC236}">
                    <a16:creationId xmlns:a16="http://schemas.microsoft.com/office/drawing/2014/main" id="{E0A6DD99-F0EF-81E6-DFB7-E3D2160B32BE}"/>
                  </a:ext>
                </a:extLst>
              </p:cNvPr>
              <p:cNvGrpSpPr/>
              <p:nvPr/>
            </p:nvGrpSpPr>
            <p:grpSpPr>
              <a:xfrm>
                <a:off x="1895175" y="1337602"/>
                <a:ext cx="1282007" cy="1564777"/>
                <a:chOff x="8284334" y="2233291"/>
                <a:chExt cx="1503433" cy="1835043"/>
              </a:xfrm>
            </p:grpSpPr>
            <p:sp>
              <p:nvSpPr>
                <p:cNvPr id="11" name="Google Shape;244;p6">
                  <a:extLst>
                    <a:ext uri="{FF2B5EF4-FFF2-40B4-BE49-F238E27FC236}">
                      <a16:creationId xmlns:a16="http://schemas.microsoft.com/office/drawing/2014/main" id="{CCC2220A-0E65-06B4-6DEC-4E37DAF47820}"/>
                    </a:ext>
                  </a:extLst>
                </p:cNvPr>
                <p:cNvSpPr/>
                <p:nvPr/>
              </p:nvSpPr>
              <p:spPr>
                <a:xfrm>
                  <a:off x="8676669" y="3973014"/>
                  <a:ext cx="718762" cy="95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762" h="95320" extrusionOk="0">
                      <a:moveTo>
                        <a:pt x="0" y="0"/>
                      </a:moveTo>
                      <a:lnTo>
                        <a:pt x="718762" y="0"/>
                      </a:lnTo>
                      <a:lnTo>
                        <a:pt x="651983" y="36246"/>
                      </a:lnTo>
                      <a:cubicBezTo>
                        <a:pt x="562049" y="74285"/>
                        <a:pt x="463171" y="95320"/>
                        <a:pt x="359381" y="95320"/>
                      </a:cubicBezTo>
                      <a:cubicBezTo>
                        <a:pt x="255591" y="95320"/>
                        <a:pt x="156713" y="74285"/>
                        <a:pt x="66779" y="3624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2" name="Google Shape;245;p6">
                  <a:extLst>
                    <a:ext uri="{FF2B5EF4-FFF2-40B4-BE49-F238E27FC236}">
                      <a16:creationId xmlns:a16="http://schemas.microsoft.com/office/drawing/2014/main" id="{685F477C-992C-139A-0808-1FB80BCA65F6}"/>
                    </a:ext>
                  </a:extLst>
                </p:cNvPr>
                <p:cNvSpPr/>
                <p:nvPr/>
              </p:nvSpPr>
              <p:spPr>
                <a:xfrm>
                  <a:off x="8520113" y="2233291"/>
                  <a:ext cx="1031875" cy="1692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875" h="1692076" extrusionOk="0">
                      <a:moveTo>
                        <a:pt x="385720" y="104977"/>
                      </a:moveTo>
                      <a:cubicBezTo>
                        <a:pt x="375446" y="104977"/>
                        <a:pt x="367118" y="114399"/>
                        <a:pt x="367118" y="126021"/>
                      </a:cubicBezTo>
                      <a:cubicBezTo>
                        <a:pt x="367118" y="137642"/>
                        <a:pt x="375446" y="147064"/>
                        <a:pt x="385720" y="147064"/>
                      </a:cubicBezTo>
                      <a:lnTo>
                        <a:pt x="646152" y="147064"/>
                      </a:lnTo>
                      <a:cubicBezTo>
                        <a:pt x="656425" y="147064"/>
                        <a:pt x="664754" y="137642"/>
                        <a:pt x="664754" y="126021"/>
                      </a:cubicBezTo>
                      <a:cubicBezTo>
                        <a:pt x="664754" y="114399"/>
                        <a:pt x="656425" y="104977"/>
                        <a:pt x="646152" y="104977"/>
                      </a:cubicBezTo>
                      <a:close/>
                      <a:moveTo>
                        <a:pt x="78918" y="0"/>
                      </a:moveTo>
                      <a:lnTo>
                        <a:pt x="952957" y="0"/>
                      </a:lnTo>
                      <a:cubicBezTo>
                        <a:pt x="996542" y="0"/>
                        <a:pt x="1031875" y="39969"/>
                        <a:pt x="1031875" y="89273"/>
                      </a:cubicBezTo>
                      <a:lnTo>
                        <a:pt x="1031875" y="538905"/>
                      </a:lnTo>
                      <a:lnTo>
                        <a:pt x="1031875" y="1627747"/>
                      </a:lnTo>
                      <a:lnTo>
                        <a:pt x="953908" y="1692076"/>
                      </a:lnTo>
                      <a:lnTo>
                        <a:pt x="953908" y="474576"/>
                      </a:lnTo>
                      <a:lnTo>
                        <a:pt x="953908" y="252041"/>
                      </a:lnTo>
                      <a:lnTo>
                        <a:pt x="77965" y="252041"/>
                      </a:lnTo>
                      <a:lnTo>
                        <a:pt x="77965" y="474578"/>
                      </a:lnTo>
                      <a:lnTo>
                        <a:pt x="77965" y="1692074"/>
                      </a:lnTo>
                      <a:lnTo>
                        <a:pt x="0" y="1627746"/>
                      </a:lnTo>
                      <a:lnTo>
                        <a:pt x="0" y="538906"/>
                      </a:lnTo>
                      <a:lnTo>
                        <a:pt x="0" y="89273"/>
                      </a:lnTo>
                      <a:cubicBezTo>
                        <a:pt x="0" y="39969"/>
                        <a:pt x="35333" y="0"/>
                        <a:pt x="78918" y="0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3" name="Google Shape;246;p6">
                  <a:extLst>
                    <a:ext uri="{FF2B5EF4-FFF2-40B4-BE49-F238E27FC236}">
                      <a16:creationId xmlns:a16="http://schemas.microsoft.com/office/drawing/2014/main" id="{C0695D17-542D-0AA9-0A10-017C2F74E342}"/>
                    </a:ext>
                  </a:extLst>
                </p:cNvPr>
                <p:cNvSpPr/>
                <p:nvPr/>
              </p:nvSpPr>
              <p:spPr>
                <a:xfrm>
                  <a:off x="8598078" y="2485333"/>
                  <a:ext cx="875943" cy="1487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43" h="1487681" extrusionOk="0">
                      <a:moveTo>
                        <a:pt x="0" y="0"/>
                      </a:moveTo>
                      <a:lnTo>
                        <a:pt x="875943" y="0"/>
                      </a:lnTo>
                      <a:lnTo>
                        <a:pt x="875943" y="222534"/>
                      </a:lnTo>
                      <a:lnTo>
                        <a:pt x="875943" y="222535"/>
                      </a:lnTo>
                      <a:lnTo>
                        <a:pt x="875943" y="1440034"/>
                      </a:lnTo>
                      <a:lnTo>
                        <a:pt x="858265" y="1454620"/>
                      </a:lnTo>
                      <a:lnTo>
                        <a:pt x="797354" y="1487681"/>
                      </a:lnTo>
                      <a:lnTo>
                        <a:pt x="78592" y="1487681"/>
                      </a:lnTo>
                      <a:lnTo>
                        <a:pt x="17681" y="1454620"/>
                      </a:lnTo>
                      <a:lnTo>
                        <a:pt x="0" y="1440032"/>
                      </a:lnTo>
                      <a:lnTo>
                        <a:pt x="0" y="222537"/>
                      </a:lnTo>
                      <a:lnTo>
                        <a:pt x="0" y="222536"/>
                      </a:ln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600" b="1" dirty="0">
                      <a:solidFill>
                        <a:srgbClr val="FEB95E"/>
                      </a:solidFill>
                      <a:latin typeface="Arial Black" panose="020B0A04020102020204" pitchFamily="34" charset="0"/>
                      <a:ea typeface="Malgun Gothic"/>
                      <a:cs typeface="Malgun Gothic"/>
                      <a:sym typeface="Malgun Gothic"/>
                    </a:rPr>
                    <a:t>2</a:t>
                  </a:r>
                  <a:endParaRPr sz="6600" b="1" dirty="0">
                    <a:solidFill>
                      <a:srgbClr val="FEB95E"/>
                    </a:solidFill>
                    <a:latin typeface="Arial Black" panose="020B0A04020102020204" pitchFamily="34" charset="0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247;p6">
                  <a:extLst>
                    <a:ext uri="{FF2B5EF4-FFF2-40B4-BE49-F238E27FC236}">
                      <a16:creationId xmlns:a16="http://schemas.microsoft.com/office/drawing/2014/main" id="{957F1ADE-7256-2D8A-D7FD-9FCD81B87132}"/>
                    </a:ext>
                  </a:extLst>
                </p:cNvPr>
                <p:cNvSpPr/>
                <p:nvPr/>
              </p:nvSpPr>
              <p:spPr>
                <a:xfrm>
                  <a:off x="9551987" y="2772196"/>
                  <a:ext cx="235780" cy="108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780" h="1088842" extrusionOk="0">
                      <a:moveTo>
                        <a:pt x="0" y="0"/>
                      </a:moveTo>
                      <a:lnTo>
                        <a:pt x="15607" y="12877"/>
                      </a:lnTo>
                      <a:cubicBezTo>
                        <a:pt x="151641" y="148911"/>
                        <a:pt x="235780" y="336840"/>
                        <a:pt x="235780" y="544421"/>
                      </a:cubicBezTo>
                      <a:cubicBezTo>
                        <a:pt x="235780" y="752002"/>
                        <a:pt x="151641" y="939931"/>
                        <a:pt x="15607" y="1075965"/>
                      </a:cubicBezTo>
                      <a:lnTo>
                        <a:pt x="0" y="10888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" name="Google Shape;248;p6">
                  <a:extLst>
                    <a:ext uri="{FF2B5EF4-FFF2-40B4-BE49-F238E27FC236}">
                      <a16:creationId xmlns:a16="http://schemas.microsoft.com/office/drawing/2014/main" id="{6FD0CD44-F069-22E4-4B45-0BBD656819D5}"/>
                    </a:ext>
                  </a:extLst>
                </p:cNvPr>
                <p:cNvSpPr/>
                <p:nvPr/>
              </p:nvSpPr>
              <p:spPr>
                <a:xfrm>
                  <a:off x="8284334" y="2772197"/>
                  <a:ext cx="235779" cy="1088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779" h="1088840" extrusionOk="0">
                      <a:moveTo>
                        <a:pt x="235779" y="0"/>
                      </a:moveTo>
                      <a:lnTo>
                        <a:pt x="235779" y="1088840"/>
                      </a:lnTo>
                      <a:lnTo>
                        <a:pt x="220173" y="1075964"/>
                      </a:lnTo>
                      <a:cubicBezTo>
                        <a:pt x="84139" y="939930"/>
                        <a:pt x="0" y="752001"/>
                        <a:pt x="0" y="544420"/>
                      </a:cubicBezTo>
                      <a:cubicBezTo>
                        <a:pt x="0" y="336839"/>
                        <a:pt x="84139" y="148910"/>
                        <a:pt x="220173" y="12876"/>
                      </a:cubicBezTo>
                      <a:lnTo>
                        <a:pt x="235779" y="0"/>
                      </a:ln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1B2BF-CFBD-16AF-95DB-54FBCEB657EB}"/>
                </a:ext>
              </a:extLst>
            </p:cNvPr>
            <p:cNvSpPr txBox="1"/>
            <p:nvPr/>
          </p:nvSpPr>
          <p:spPr>
            <a:xfrm>
              <a:off x="3175489" y="1564632"/>
              <a:ext cx="3128719" cy="1246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rgbClr val="7F7F7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Malgun Gothic"/>
                  <a:sym typeface="Malgun Gothic"/>
                </a:rPr>
                <a:t>주식은 정보싸움</a:t>
              </a:r>
              <a:endParaRPr lang="en-US" altLang="ko-KR" sz="2000" b="1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정보 즉 뉴스에 의해서 수시로 </a:t>
              </a:r>
              <a:endParaRPr lang="en-US" altLang="ko-KR" sz="16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solidFill>
                    <a:srgbClr val="7F7F7F"/>
                  </a:solidFill>
                  <a:latin typeface="Malgun Gothic"/>
                  <a:ea typeface="Malgun Gothic"/>
                  <a:sym typeface="Malgun Gothic"/>
                </a:rPr>
                <a:t>오락가락 하는 주가</a:t>
              </a:r>
              <a:endParaRPr lang="ko-KR" altLang="en-US" sz="16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카카오</a:t>
            </a:r>
            <a:r>
              <a:rPr 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선정</a:t>
            </a:r>
            <a:r>
              <a:rPr 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1" u="none" strike="noStrike" cap="none" dirty="0" err="1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이유</a:t>
            </a:r>
            <a:endParaRPr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cxnSp>
        <p:nvCxnSpPr>
          <p:cNvPr id="220" name="Google Shape;220;p6"/>
          <p:cNvCxnSpPr/>
          <p:nvPr/>
        </p:nvCxnSpPr>
        <p:spPr>
          <a:xfrm>
            <a:off x="939800" y="419993"/>
            <a:ext cx="0" cy="6018014"/>
          </a:xfrm>
          <a:prstGeom prst="straightConnector1">
            <a:avLst/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5" name="Google Shape;225;p6"/>
          <p:cNvSpPr/>
          <p:nvPr/>
        </p:nvSpPr>
        <p:spPr>
          <a:xfrm>
            <a:off x="625397" y="4336406"/>
            <a:ext cx="105376" cy="177233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598771" y="3644382"/>
            <a:ext cx="158629" cy="138832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6"/>
          <p:cNvSpPr/>
          <p:nvPr/>
        </p:nvSpPr>
        <p:spPr>
          <a:xfrm>
            <a:off x="597941" y="2949079"/>
            <a:ext cx="160288" cy="142111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8" name="Google Shape;228;p6"/>
          <p:cNvGrpSpPr/>
          <p:nvPr/>
        </p:nvGrpSpPr>
        <p:grpSpPr>
          <a:xfrm>
            <a:off x="614039" y="2221163"/>
            <a:ext cx="128093" cy="174724"/>
            <a:chOff x="2597" y="4163"/>
            <a:chExt cx="217" cy="296"/>
          </a:xfrm>
        </p:grpSpPr>
        <p:sp>
          <p:nvSpPr>
            <p:cNvPr id="229" name="Google Shape;229;p6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33" name="Google Shape;233;p6"/>
          <p:cNvGrpSpPr/>
          <p:nvPr/>
        </p:nvGrpSpPr>
        <p:grpSpPr>
          <a:xfrm>
            <a:off x="596845" y="5823027"/>
            <a:ext cx="162480" cy="186754"/>
            <a:chOff x="1039" y="1681"/>
            <a:chExt cx="1071" cy="1231"/>
          </a:xfrm>
        </p:grpSpPr>
        <p:sp>
          <p:nvSpPr>
            <p:cNvPr id="234" name="Google Shape;234;p6"/>
            <p:cNvSpPr/>
            <p:nvPr/>
          </p:nvSpPr>
          <p:spPr>
            <a:xfrm>
              <a:off x="1039" y="1681"/>
              <a:ext cx="1071" cy="1099"/>
            </a:xfrm>
            <a:custGeom>
              <a:avLst/>
              <a:gdLst/>
              <a:ahLst/>
              <a:cxnLst/>
              <a:rect l="l" t="t" r="r" b="b"/>
              <a:pathLst>
                <a:path w="3212" h="3298" extrusionOk="0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1398" y="2746"/>
              <a:ext cx="212" cy="132"/>
            </a:xfrm>
            <a:custGeom>
              <a:avLst/>
              <a:gdLst/>
              <a:ahLst/>
              <a:cxnLst/>
              <a:rect l="l" t="t" r="r" b="b"/>
              <a:pathLst>
                <a:path w="635" h="398" extrusionOk="0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1655" y="2515"/>
              <a:ext cx="176" cy="179"/>
            </a:xfrm>
            <a:custGeom>
              <a:avLst/>
              <a:gdLst/>
              <a:ahLst/>
              <a:cxnLst/>
              <a:rect l="l" t="t" r="r" b="b"/>
              <a:pathLst>
                <a:path w="528" h="538" extrusionOk="0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1665" y="2702"/>
              <a:ext cx="205" cy="210"/>
            </a:xfrm>
            <a:custGeom>
              <a:avLst/>
              <a:gdLst/>
              <a:ahLst/>
              <a:cxnLst/>
              <a:rect l="l" t="t" r="r" b="b"/>
              <a:pathLst>
                <a:path w="613" h="630" extrusionOk="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38" name="Google Shape;238;p6"/>
          <p:cNvGrpSpPr/>
          <p:nvPr/>
        </p:nvGrpSpPr>
        <p:grpSpPr>
          <a:xfrm>
            <a:off x="594443" y="5066831"/>
            <a:ext cx="167284" cy="203007"/>
            <a:chOff x="2647" y="1727"/>
            <a:chExt cx="192" cy="233"/>
          </a:xfrm>
        </p:grpSpPr>
        <p:sp>
          <p:nvSpPr>
            <p:cNvPr id="239" name="Google Shape;239;p6"/>
            <p:cNvSpPr/>
            <p:nvPr/>
          </p:nvSpPr>
          <p:spPr>
            <a:xfrm>
              <a:off x="2699" y="1727"/>
              <a:ext cx="140" cy="152"/>
            </a:xfrm>
            <a:custGeom>
              <a:avLst/>
              <a:gdLst/>
              <a:ahLst/>
              <a:cxnLst/>
              <a:rect l="l" t="t" r="r" b="b"/>
              <a:pathLst>
                <a:path w="421" h="455" extrusionOk="0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2647" y="1856"/>
              <a:ext cx="76" cy="104"/>
            </a:xfrm>
            <a:custGeom>
              <a:avLst/>
              <a:gdLst/>
              <a:ahLst/>
              <a:cxnLst/>
              <a:rect l="l" t="t" r="r" b="b"/>
              <a:pathLst>
                <a:path w="226" h="314" extrusionOk="0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824C23-FEF2-912A-B1A8-32016485D37F}"/>
              </a:ext>
            </a:extLst>
          </p:cNvPr>
          <p:cNvGrpSpPr/>
          <p:nvPr/>
        </p:nvGrpSpPr>
        <p:grpSpPr>
          <a:xfrm>
            <a:off x="4871134" y="1784557"/>
            <a:ext cx="2984489" cy="3724396"/>
            <a:chOff x="5044090" y="2134309"/>
            <a:chExt cx="2984489" cy="3724396"/>
          </a:xfrm>
        </p:grpSpPr>
        <p:sp>
          <p:nvSpPr>
            <p:cNvPr id="258" name="Google Shape;258;p6"/>
            <p:cNvSpPr/>
            <p:nvPr/>
          </p:nvSpPr>
          <p:spPr>
            <a:xfrm>
              <a:off x="5044090" y="4242918"/>
              <a:ext cx="2984488" cy="1615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 err="1">
                  <a:solidFill>
                    <a:srgbClr val="EE4F4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</a:t>
              </a:r>
              <a:r>
                <a:rPr lang="en-US" sz="1800" b="1" dirty="0">
                  <a:solidFill>
                    <a:srgbClr val="EE4F4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b="1" dirty="0" err="1">
                  <a:solidFill>
                    <a:srgbClr val="EE4F4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센터</a:t>
              </a:r>
              <a:r>
                <a:rPr lang="en-US" sz="1800" b="1" dirty="0">
                  <a:solidFill>
                    <a:srgbClr val="EE4F4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b="1" dirty="0" err="1">
                  <a:solidFill>
                    <a:srgbClr val="EE4F4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화재</a:t>
              </a:r>
              <a:endParaRPr sz="1800" b="1" dirty="0">
                <a:solidFill>
                  <a:srgbClr val="EE4F4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지난</a:t>
              </a:r>
              <a:r>
                <a:rPr lang="en-US" sz="16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10월 </a:t>
              </a: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</a:t>
              </a:r>
              <a:r>
                <a:rPr lang="en-US" sz="16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센터의</a:t>
              </a:r>
              <a:r>
                <a:rPr lang="en-US" sz="16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화재가</a:t>
              </a:r>
              <a:r>
                <a:rPr lang="en-US" sz="16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발생하면서</a:t>
              </a:r>
              <a:r>
                <a:rPr lang="en-US" sz="16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많은</a:t>
              </a:r>
              <a:r>
                <a:rPr lang="en-US" sz="16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사람들이</a:t>
              </a:r>
              <a:r>
                <a:rPr lang="en-US" sz="16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불편을</a:t>
              </a:r>
              <a:r>
                <a:rPr lang="en-US" sz="16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호소</a:t>
              </a:r>
              <a:endParaRPr sz="105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8" name="Google Shape;268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44090" y="2134309"/>
              <a:ext cx="2984489" cy="1678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E0E8FF0-A580-CA79-37E7-8A42ED09E526}"/>
              </a:ext>
            </a:extLst>
          </p:cNvPr>
          <p:cNvGrpSpPr/>
          <p:nvPr/>
        </p:nvGrpSpPr>
        <p:grpSpPr>
          <a:xfrm>
            <a:off x="8459855" y="2049002"/>
            <a:ext cx="3078557" cy="3192960"/>
            <a:chOff x="8376926" y="2296413"/>
            <a:chExt cx="3078557" cy="3192960"/>
          </a:xfrm>
        </p:grpSpPr>
        <p:sp>
          <p:nvSpPr>
            <p:cNvPr id="267" name="Google Shape;267;p6"/>
            <p:cNvSpPr/>
            <p:nvPr/>
          </p:nvSpPr>
          <p:spPr>
            <a:xfrm>
              <a:off x="8647298" y="4242918"/>
              <a:ext cx="2537813" cy="1246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 err="1">
                  <a:solidFill>
                    <a:srgbClr val="EE4F4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우량주</a:t>
              </a:r>
              <a:r>
                <a:rPr lang="en-US" sz="1800" b="1" dirty="0">
                  <a:solidFill>
                    <a:srgbClr val="EE4F4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b="1" dirty="0" err="1">
                  <a:solidFill>
                    <a:srgbClr val="EE4F4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기업</a:t>
              </a:r>
              <a:endParaRPr sz="1800" b="1" dirty="0">
                <a:solidFill>
                  <a:srgbClr val="EE4F4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코스피</a:t>
              </a:r>
              <a:r>
                <a:rPr lang="en-US" sz="16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11위에 </a:t>
              </a: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해당하는</a:t>
              </a:r>
              <a:r>
                <a:rPr lang="en-US" sz="16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우량주</a:t>
              </a:r>
              <a:r>
                <a:rPr lang="en-US" sz="16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기업</a:t>
              </a:r>
              <a:r>
                <a:rPr lang="en-US" sz="16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중 </a:t>
              </a: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하나</a:t>
              </a:r>
              <a:r>
                <a:rPr lang="en-US" sz="16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.</a:t>
              </a:r>
              <a:endParaRPr sz="105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9" name="Google Shape;269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76926" y="2296413"/>
              <a:ext cx="3078557" cy="1163583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70135D-DF7D-33AB-B0ED-71CD1E8B2AB4}"/>
              </a:ext>
            </a:extLst>
          </p:cNvPr>
          <p:cNvGrpSpPr/>
          <p:nvPr/>
        </p:nvGrpSpPr>
        <p:grpSpPr>
          <a:xfrm>
            <a:off x="1310853" y="1779810"/>
            <a:ext cx="2956048" cy="3729143"/>
            <a:chOff x="1657025" y="2134309"/>
            <a:chExt cx="2956048" cy="3729143"/>
          </a:xfrm>
        </p:grpSpPr>
        <p:sp>
          <p:nvSpPr>
            <p:cNvPr id="249" name="Google Shape;249;p6"/>
            <p:cNvSpPr/>
            <p:nvPr/>
          </p:nvSpPr>
          <p:spPr>
            <a:xfrm>
              <a:off x="1657025" y="4247665"/>
              <a:ext cx="2956048" cy="1615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 err="1">
                  <a:solidFill>
                    <a:srgbClr val="EE4F4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국민</a:t>
              </a:r>
              <a:r>
                <a:rPr lang="en-US" sz="1800" b="1" dirty="0">
                  <a:solidFill>
                    <a:srgbClr val="EE4F4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1800" b="1" dirty="0">
                  <a:solidFill>
                    <a:srgbClr val="EE4F4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어플</a:t>
              </a:r>
              <a:endParaRPr lang="en-US" altLang="ko-KR" sz="1800" b="1" dirty="0">
                <a:solidFill>
                  <a:srgbClr val="EE4F4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국민들이</a:t>
              </a:r>
              <a:r>
                <a:rPr lang="en-US" sz="16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가장</a:t>
              </a:r>
              <a:r>
                <a:rPr lang="en-US" sz="16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많이</a:t>
              </a:r>
              <a:r>
                <a:rPr lang="en-US" sz="16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사용하고</a:t>
              </a:r>
              <a:endParaRPr sz="16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우리</a:t>
              </a:r>
              <a:r>
                <a:rPr lang="en-US" sz="16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생활</a:t>
              </a:r>
              <a:r>
                <a:rPr lang="en-US" sz="16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속에</a:t>
              </a:r>
              <a:r>
                <a:rPr lang="en-US" sz="16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가장</a:t>
              </a:r>
              <a:r>
                <a:rPr lang="en-US" sz="16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밀접</a:t>
              </a:r>
              <a:r>
                <a:rPr lang="ko-KR" altLang="en-US" sz="16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한</a:t>
              </a:r>
              <a:r>
                <a:rPr lang="en-US" sz="160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서비스</a:t>
              </a:r>
              <a:endParaRPr sz="16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6A5D0C2-EF88-4923-73E5-23B7533A3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9224" y="2134309"/>
              <a:ext cx="1771650" cy="1771650"/>
            </a:xfrm>
            <a:prstGeom prst="rect">
              <a:avLst/>
            </a:prstGeom>
          </p:spPr>
        </p:pic>
      </p:grpSp>
      <p:sp>
        <p:nvSpPr>
          <p:cNvPr id="6" name="Google Shape;157;p4">
            <a:extLst>
              <a:ext uri="{FF2B5EF4-FFF2-40B4-BE49-F238E27FC236}">
                <a16:creationId xmlns:a16="http://schemas.microsoft.com/office/drawing/2014/main" id="{B577624B-BCE4-2521-5091-7646B2363985}"/>
              </a:ext>
            </a:extLst>
          </p:cNvPr>
          <p:cNvSpPr/>
          <p:nvPr/>
        </p:nvSpPr>
        <p:spPr>
          <a:xfrm>
            <a:off x="612262" y="1494240"/>
            <a:ext cx="131646" cy="173731"/>
          </a:xfrm>
          <a:custGeom>
            <a:avLst/>
            <a:gdLst/>
            <a:ahLst/>
            <a:cxnLst/>
            <a:rect l="l" t="t" r="r" b="b"/>
            <a:pathLst>
              <a:path w="9310" h="12286" extrusionOk="0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Google Shape;158;p4">
            <a:extLst>
              <a:ext uri="{FF2B5EF4-FFF2-40B4-BE49-F238E27FC236}">
                <a16:creationId xmlns:a16="http://schemas.microsoft.com/office/drawing/2014/main" id="{4DF8FAA7-3657-2F04-9B57-B9757F4803F0}"/>
              </a:ext>
            </a:extLst>
          </p:cNvPr>
          <p:cNvGrpSpPr/>
          <p:nvPr/>
        </p:nvGrpSpPr>
        <p:grpSpPr>
          <a:xfrm>
            <a:off x="581527" y="787428"/>
            <a:ext cx="193117" cy="153620"/>
            <a:chOff x="6124" y="305"/>
            <a:chExt cx="841" cy="669"/>
          </a:xfrm>
          <a:solidFill>
            <a:srgbClr val="D8D8D8"/>
          </a:solidFill>
        </p:grpSpPr>
        <p:sp>
          <p:nvSpPr>
            <p:cNvPr id="8" name="Google Shape;159;p4">
              <a:extLst>
                <a:ext uri="{FF2B5EF4-FFF2-40B4-BE49-F238E27FC236}">
                  <a16:creationId xmlns:a16="http://schemas.microsoft.com/office/drawing/2014/main" id="{4B6D58AE-57A8-0040-C0AB-570D81246A92}"/>
                </a:ext>
              </a:extLst>
            </p:cNvPr>
            <p:cNvSpPr/>
            <p:nvPr/>
          </p:nvSpPr>
          <p:spPr>
            <a:xfrm>
              <a:off x="6244" y="440"/>
              <a:ext cx="601" cy="534"/>
            </a:xfrm>
            <a:custGeom>
              <a:avLst/>
              <a:gdLst/>
              <a:ahLst/>
              <a:cxnLst/>
              <a:rect l="l" t="t" r="r" b="b"/>
              <a:pathLst>
                <a:path w="1802" h="1602" extrusionOk="0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" name="Google Shape;160;p4">
              <a:extLst>
                <a:ext uri="{FF2B5EF4-FFF2-40B4-BE49-F238E27FC236}">
                  <a16:creationId xmlns:a16="http://schemas.microsoft.com/office/drawing/2014/main" id="{DCC46AA5-F31A-B0DD-E06E-FFE1DD748255}"/>
                </a:ext>
              </a:extLst>
            </p:cNvPr>
            <p:cNvSpPr/>
            <p:nvPr/>
          </p:nvSpPr>
          <p:spPr>
            <a:xfrm>
              <a:off x="6124" y="305"/>
              <a:ext cx="841" cy="394"/>
            </a:xfrm>
            <a:custGeom>
              <a:avLst/>
              <a:gdLst/>
              <a:ahLst/>
              <a:cxnLst/>
              <a:rect l="l" t="t" r="r" b="b"/>
              <a:pathLst>
                <a:path w="2522" h="1181" extrusionOk="0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5EB"/>
            </a:gs>
            <a:gs pos="50000">
              <a:srgbClr val="E6E5EB"/>
            </a:gs>
            <a:gs pos="100000">
              <a:srgbClr val="F9E000"/>
            </a:gs>
          </a:gsLst>
          <a:lin ang="4200000" scaled="0"/>
          <a:tileRect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3413500" y="2451470"/>
            <a:ext cx="5365000" cy="195506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수집 방법</a:t>
            </a:r>
            <a:endParaRPr lang="en-US" altLang="ko-KR" sz="5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09244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10e807018_0_1"/>
          <p:cNvSpPr/>
          <p:nvPr/>
        </p:nvSpPr>
        <p:spPr>
          <a:xfrm>
            <a:off x="409500" y="420000"/>
            <a:ext cx="11373000" cy="601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400" b="1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수집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과정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(1)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- </a:t>
            </a:r>
            <a:r>
              <a:rPr lang="ko-KR" altLang="en-US" sz="2400" b="1" u="none" strike="noStrike" cap="none" dirty="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rPr>
              <a:t>인기 종목</a:t>
            </a:r>
            <a:endParaRPr sz="4400" b="0" u="none" strike="noStrike" cap="none" dirty="0">
              <a:solidFill>
                <a:srgbClr val="BFBFB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  <a:sym typeface="Malgun Gothic"/>
            </a:endParaRPr>
          </a:p>
        </p:txBody>
      </p:sp>
      <p:cxnSp>
        <p:nvCxnSpPr>
          <p:cNvPr id="277" name="Google Shape;277;g1b10e807018_0_1"/>
          <p:cNvCxnSpPr/>
          <p:nvPr/>
        </p:nvCxnSpPr>
        <p:spPr>
          <a:xfrm>
            <a:off x="939800" y="419993"/>
            <a:ext cx="0" cy="6018000"/>
          </a:xfrm>
          <a:prstGeom prst="straightConnector1">
            <a:avLst/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8" name="Google Shape;278;g1b10e807018_0_1"/>
          <p:cNvSpPr/>
          <p:nvPr/>
        </p:nvSpPr>
        <p:spPr>
          <a:xfrm>
            <a:off x="612262" y="1494240"/>
            <a:ext cx="131643" cy="173724"/>
          </a:xfrm>
          <a:custGeom>
            <a:avLst/>
            <a:gdLst/>
            <a:ahLst/>
            <a:cxnLst/>
            <a:rect l="l" t="t" r="r" b="b"/>
            <a:pathLst>
              <a:path w="9310" h="12286" extrusionOk="0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9" name="Google Shape;279;g1b10e807018_0_1"/>
          <p:cNvGrpSpPr/>
          <p:nvPr/>
        </p:nvGrpSpPr>
        <p:grpSpPr>
          <a:xfrm>
            <a:off x="581527" y="787428"/>
            <a:ext cx="192558" cy="153313"/>
            <a:chOff x="6124" y="305"/>
            <a:chExt cx="839" cy="668"/>
          </a:xfrm>
        </p:grpSpPr>
        <p:sp>
          <p:nvSpPr>
            <p:cNvPr id="280" name="Google Shape;280;g1b10e807018_0_1"/>
            <p:cNvSpPr/>
            <p:nvPr/>
          </p:nvSpPr>
          <p:spPr>
            <a:xfrm>
              <a:off x="6244" y="440"/>
              <a:ext cx="599" cy="533"/>
            </a:xfrm>
            <a:custGeom>
              <a:avLst/>
              <a:gdLst/>
              <a:ahLst/>
              <a:cxnLst/>
              <a:rect l="l" t="t" r="r" b="b"/>
              <a:pathLst>
                <a:path w="1802" h="1602" extrusionOk="0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1" name="Google Shape;281;g1b10e807018_0_1"/>
            <p:cNvSpPr/>
            <p:nvPr/>
          </p:nvSpPr>
          <p:spPr>
            <a:xfrm>
              <a:off x="6124" y="305"/>
              <a:ext cx="839" cy="393"/>
            </a:xfrm>
            <a:custGeom>
              <a:avLst/>
              <a:gdLst/>
              <a:ahLst/>
              <a:cxnLst/>
              <a:rect l="l" t="t" r="r" b="b"/>
              <a:pathLst>
                <a:path w="2522" h="1181" extrusionOk="0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3" name="Google Shape;283;g1b10e807018_0_1"/>
          <p:cNvSpPr/>
          <p:nvPr/>
        </p:nvSpPr>
        <p:spPr>
          <a:xfrm>
            <a:off x="598771" y="3644382"/>
            <a:ext cx="158083" cy="138353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5" name="Google Shape;285;g1b10e807018_0_1"/>
          <p:cNvGrpSpPr/>
          <p:nvPr/>
        </p:nvGrpSpPr>
        <p:grpSpPr>
          <a:xfrm>
            <a:off x="614039" y="2221163"/>
            <a:ext cx="127131" cy="173780"/>
            <a:chOff x="2597" y="4163"/>
            <a:chExt cx="215" cy="294"/>
          </a:xfrm>
        </p:grpSpPr>
        <p:sp>
          <p:nvSpPr>
            <p:cNvPr id="286" name="Google Shape;286;g1b10e807018_0_1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7" name="Google Shape;287;g1b10e807018_0_1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g1b10e807018_0_1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g1b10e807018_0_1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90" name="Google Shape;290;g1b10e807018_0_1"/>
          <p:cNvGrpSpPr/>
          <p:nvPr/>
        </p:nvGrpSpPr>
        <p:grpSpPr>
          <a:xfrm>
            <a:off x="596845" y="5823027"/>
            <a:ext cx="162023" cy="186674"/>
            <a:chOff x="1039" y="1681"/>
            <a:chExt cx="1068" cy="1230"/>
          </a:xfrm>
        </p:grpSpPr>
        <p:sp>
          <p:nvSpPr>
            <p:cNvPr id="291" name="Google Shape;291;g1b10e807018_0_1"/>
            <p:cNvSpPr/>
            <p:nvPr/>
          </p:nvSpPr>
          <p:spPr>
            <a:xfrm>
              <a:off x="1039" y="1681"/>
              <a:ext cx="1068" cy="1097"/>
            </a:xfrm>
            <a:custGeom>
              <a:avLst/>
              <a:gdLst/>
              <a:ahLst/>
              <a:cxnLst/>
              <a:rect l="l" t="t" r="r" b="b"/>
              <a:pathLst>
                <a:path w="3212" h="3298" extrusionOk="0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2" name="Google Shape;292;g1b10e807018_0_1"/>
            <p:cNvSpPr/>
            <p:nvPr/>
          </p:nvSpPr>
          <p:spPr>
            <a:xfrm>
              <a:off x="1398" y="2746"/>
              <a:ext cx="213" cy="132"/>
            </a:xfrm>
            <a:custGeom>
              <a:avLst/>
              <a:gdLst/>
              <a:ahLst/>
              <a:cxnLst/>
              <a:rect l="l" t="t" r="r" b="b"/>
              <a:pathLst>
                <a:path w="635" h="398" extrusionOk="0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3" name="Google Shape;293;g1b10e807018_0_1"/>
            <p:cNvSpPr/>
            <p:nvPr/>
          </p:nvSpPr>
          <p:spPr>
            <a:xfrm>
              <a:off x="1655" y="2515"/>
              <a:ext cx="176" cy="179"/>
            </a:xfrm>
            <a:custGeom>
              <a:avLst/>
              <a:gdLst/>
              <a:ahLst/>
              <a:cxnLst/>
              <a:rect l="l" t="t" r="r" b="b"/>
              <a:pathLst>
                <a:path w="528" h="538" extrusionOk="0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4" name="Google Shape;294;g1b10e807018_0_1"/>
            <p:cNvSpPr/>
            <p:nvPr/>
          </p:nvSpPr>
          <p:spPr>
            <a:xfrm>
              <a:off x="1665" y="2702"/>
              <a:ext cx="205" cy="209"/>
            </a:xfrm>
            <a:custGeom>
              <a:avLst/>
              <a:gdLst/>
              <a:ahLst/>
              <a:cxnLst/>
              <a:rect l="l" t="t" r="r" b="b"/>
              <a:pathLst>
                <a:path w="613" h="630" extrusionOk="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95" name="Google Shape;295;g1b10e807018_0_1"/>
          <p:cNvGrpSpPr/>
          <p:nvPr/>
        </p:nvGrpSpPr>
        <p:grpSpPr>
          <a:xfrm>
            <a:off x="594443" y="5066831"/>
            <a:ext cx="167269" cy="202676"/>
            <a:chOff x="2647" y="1727"/>
            <a:chExt cx="192" cy="233"/>
          </a:xfrm>
        </p:grpSpPr>
        <p:sp>
          <p:nvSpPr>
            <p:cNvPr id="296" name="Google Shape;296;g1b10e807018_0_1"/>
            <p:cNvSpPr/>
            <p:nvPr/>
          </p:nvSpPr>
          <p:spPr>
            <a:xfrm>
              <a:off x="2699" y="1727"/>
              <a:ext cx="140" cy="152"/>
            </a:xfrm>
            <a:custGeom>
              <a:avLst/>
              <a:gdLst/>
              <a:ahLst/>
              <a:cxnLst/>
              <a:rect l="l" t="t" r="r" b="b"/>
              <a:pathLst>
                <a:path w="421" h="455" extrusionOk="0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7" name="Google Shape;297;g1b10e807018_0_1"/>
            <p:cNvSpPr/>
            <p:nvPr/>
          </p:nvSpPr>
          <p:spPr>
            <a:xfrm>
              <a:off x="2647" y="1856"/>
              <a:ext cx="76" cy="104"/>
            </a:xfrm>
            <a:custGeom>
              <a:avLst/>
              <a:gdLst/>
              <a:ahLst/>
              <a:cxnLst/>
              <a:rect l="l" t="t" r="r" b="b"/>
              <a:pathLst>
                <a:path w="226" h="314" extrusionOk="0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F9711D1-BE87-C710-4AA4-7179E36B63A2}"/>
              </a:ext>
            </a:extLst>
          </p:cNvPr>
          <p:cNvSpPr txBox="1"/>
          <p:nvPr/>
        </p:nvSpPr>
        <p:spPr>
          <a:xfrm>
            <a:off x="1156687" y="1169942"/>
            <a:ext cx="3331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①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주식의 인기종목에 관하여 분석</a:t>
            </a:r>
          </a:p>
        </p:txBody>
      </p:sp>
      <p:sp>
        <p:nvSpPr>
          <p:cNvPr id="9" name="Google Shape;340;p8">
            <a:extLst>
              <a:ext uri="{FF2B5EF4-FFF2-40B4-BE49-F238E27FC236}">
                <a16:creationId xmlns:a16="http://schemas.microsoft.com/office/drawing/2014/main" id="{A952424E-6D33-FEC3-9496-EBF06622D04A}"/>
              </a:ext>
            </a:extLst>
          </p:cNvPr>
          <p:cNvSpPr/>
          <p:nvPr/>
        </p:nvSpPr>
        <p:spPr>
          <a:xfrm>
            <a:off x="625397" y="4336406"/>
            <a:ext cx="105376" cy="177233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42;p8">
            <a:extLst>
              <a:ext uri="{FF2B5EF4-FFF2-40B4-BE49-F238E27FC236}">
                <a16:creationId xmlns:a16="http://schemas.microsoft.com/office/drawing/2014/main" id="{CA905A50-B5D3-3CEC-FCD6-A22A6EAFE99F}"/>
              </a:ext>
            </a:extLst>
          </p:cNvPr>
          <p:cNvSpPr/>
          <p:nvPr/>
        </p:nvSpPr>
        <p:spPr>
          <a:xfrm>
            <a:off x="597941" y="2949079"/>
            <a:ext cx="160288" cy="142111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E32F7A-C5BC-CFC0-6DAA-37CE1443420E}"/>
              </a:ext>
            </a:extLst>
          </p:cNvPr>
          <p:cNvGrpSpPr/>
          <p:nvPr/>
        </p:nvGrpSpPr>
        <p:grpSpPr>
          <a:xfrm>
            <a:off x="2085173" y="1667964"/>
            <a:ext cx="8369728" cy="4464292"/>
            <a:chOff x="2085173" y="1667964"/>
            <a:chExt cx="8369728" cy="446429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ECC7C10-2D0D-431A-7D31-3F7B59369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5173" y="1667964"/>
              <a:ext cx="8369728" cy="430482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F246F28-FAA5-D971-7922-C7AF281491FE}"/>
                </a:ext>
              </a:extLst>
            </p:cNvPr>
            <p:cNvSpPr/>
            <p:nvPr/>
          </p:nvSpPr>
          <p:spPr>
            <a:xfrm>
              <a:off x="3345447" y="3782735"/>
              <a:ext cx="7002877" cy="23495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30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3412</Words>
  <Application>Microsoft Office PowerPoint</Application>
  <PresentationFormat>와이드스크린</PresentationFormat>
  <Paragraphs>370</Paragraphs>
  <Slides>52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0" baseType="lpstr">
      <vt:lpstr>Arial Rounded</vt:lpstr>
      <vt:lpstr>HY헤드라인M</vt:lpstr>
      <vt:lpstr>Noto Sans KR</vt:lpstr>
      <vt:lpstr>맑은 고딕</vt:lpstr>
      <vt:lpstr>맑은 고딕</vt:lpstr>
      <vt:lpstr>Arial</vt:lpstr>
      <vt:lpstr>Arial Black</vt:lpstr>
      <vt:lpstr>30_Office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백 시연</cp:lastModifiedBy>
  <cp:revision>75</cp:revision>
  <dcterms:created xsi:type="dcterms:W3CDTF">2021-02-15T04:10:01Z</dcterms:created>
  <dcterms:modified xsi:type="dcterms:W3CDTF">2022-12-21T11:20:06Z</dcterms:modified>
</cp:coreProperties>
</file>